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4354" r:id="rId6"/>
    <p:sldId id="260" r:id="rId7"/>
    <p:sldId id="2734" r:id="rId8"/>
    <p:sldId id="2718" r:id="rId9"/>
    <p:sldId id="4322" r:id="rId10"/>
    <p:sldId id="4353" r:id="rId11"/>
    <p:sldId id="4323" r:id="rId12"/>
    <p:sldId id="168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3CB5D9-6252-48C9-90E0-EC59C0FD457E}" v="3" dt="2019-03-29T13:11:37.593"/>
    <p1510:client id="{8780B8E8-A3E8-4B4B-B7EE-223F7B273FC3}" v="3" dt="2019-03-30T03:34:21.1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82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riju Ghosh" userId="93330360-ec5c-4afd-b5e4-d283febfe7a2" providerId="ADAL" clId="{8780B8E8-A3E8-4B4B-B7EE-223F7B273FC3}"/>
    <pc:docChg chg="custSel mod addSld delSld modSld sldOrd">
      <pc:chgData name="Wriju Ghosh" userId="93330360-ec5c-4afd-b5e4-d283febfe7a2" providerId="ADAL" clId="{8780B8E8-A3E8-4B4B-B7EE-223F7B273FC3}" dt="2019-03-30T05:14:39.724" v="73" actId="20577"/>
      <pc:docMkLst>
        <pc:docMk/>
      </pc:docMkLst>
      <pc:sldChg chg="del ord">
        <pc:chgData name="Wriju Ghosh" userId="93330360-ec5c-4afd-b5e4-d283febfe7a2" providerId="ADAL" clId="{8780B8E8-A3E8-4B4B-B7EE-223F7B273FC3}" dt="2019-03-30T03:20:43.230" v="2" actId="2696"/>
        <pc:sldMkLst>
          <pc:docMk/>
          <pc:sldMk cId="1817485935" sldId="259"/>
        </pc:sldMkLst>
      </pc:sldChg>
      <pc:sldChg chg="modSp">
        <pc:chgData name="Wriju Ghosh" userId="93330360-ec5c-4afd-b5e4-d283febfe7a2" providerId="ADAL" clId="{8780B8E8-A3E8-4B4B-B7EE-223F7B273FC3}" dt="2019-03-30T05:14:39.724" v="73" actId="20577"/>
        <pc:sldMkLst>
          <pc:docMk/>
          <pc:sldMk cId="2617743274" sldId="261"/>
        </pc:sldMkLst>
        <pc:spChg chg="mod">
          <ac:chgData name="Wriju Ghosh" userId="93330360-ec5c-4afd-b5e4-d283febfe7a2" providerId="ADAL" clId="{8780B8E8-A3E8-4B4B-B7EE-223F7B273FC3}" dt="2019-03-30T05:14:39.724" v="73" actId="20577"/>
          <ac:spMkLst>
            <pc:docMk/>
            <pc:sldMk cId="2617743274" sldId="261"/>
            <ac:spMk id="3" creationId="{7E638246-F9E9-476F-B933-4A0154CA1843}"/>
          </ac:spMkLst>
        </pc:spChg>
      </pc:sldChg>
      <pc:sldChg chg="addSp delSp modSp add mod setBg">
        <pc:chgData name="Wriju Ghosh" userId="93330360-ec5c-4afd-b5e4-d283febfe7a2" providerId="ADAL" clId="{8780B8E8-A3E8-4B4B-B7EE-223F7B273FC3}" dt="2019-03-30T03:34:39.394" v="66" actId="27614"/>
        <pc:sldMkLst>
          <pc:docMk/>
          <pc:sldMk cId="4242124410" sldId="4354"/>
        </pc:sldMkLst>
        <pc:spChg chg="mod">
          <ac:chgData name="Wriju Ghosh" userId="93330360-ec5c-4afd-b5e4-d283febfe7a2" providerId="ADAL" clId="{8780B8E8-A3E8-4B4B-B7EE-223F7B273FC3}" dt="2019-03-30T03:34:27.396" v="65" actId="26606"/>
          <ac:spMkLst>
            <pc:docMk/>
            <pc:sldMk cId="4242124410" sldId="4354"/>
            <ac:spMk id="2" creationId="{0A522EE0-C221-453E-A727-AADC1E329C65}"/>
          </ac:spMkLst>
        </pc:spChg>
        <pc:spChg chg="del mod">
          <ac:chgData name="Wriju Ghosh" userId="93330360-ec5c-4afd-b5e4-d283febfe7a2" providerId="ADAL" clId="{8780B8E8-A3E8-4B4B-B7EE-223F7B273FC3}" dt="2019-03-30T03:34:19.963" v="61" actId="478"/>
          <ac:spMkLst>
            <pc:docMk/>
            <pc:sldMk cId="4242124410" sldId="4354"/>
            <ac:spMk id="3" creationId="{BD4674AC-C3A2-4352-9298-2F4C9A8EB283}"/>
          </ac:spMkLst>
        </pc:spChg>
        <pc:spChg chg="add del mod">
          <ac:chgData name="Wriju Ghosh" userId="93330360-ec5c-4afd-b5e4-d283febfe7a2" providerId="ADAL" clId="{8780B8E8-A3E8-4B4B-B7EE-223F7B273FC3}" dt="2019-03-30T03:34:27.396" v="65" actId="26606"/>
          <ac:spMkLst>
            <pc:docMk/>
            <pc:sldMk cId="4242124410" sldId="4354"/>
            <ac:spMk id="5" creationId="{7C9EF6CC-7C2D-42F7-83AD-23B5E84986EC}"/>
          </ac:spMkLst>
        </pc:spChg>
        <pc:spChg chg="add">
          <ac:chgData name="Wriju Ghosh" userId="93330360-ec5c-4afd-b5e4-d283febfe7a2" providerId="ADAL" clId="{8780B8E8-A3E8-4B4B-B7EE-223F7B273FC3}" dt="2019-03-30T03:34:27.396" v="65" actId="26606"/>
          <ac:spMkLst>
            <pc:docMk/>
            <pc:sldMk cId="4242124410" sldId="4354"/>
            <ac:spMk id="12" creationId="{6753252F-4873-4F63-801D-CC719279A7D5}"/>
          </ac:spMkLst>
        </pc:spChg>
        <pc:spChg chg="add">
          <ac:chgData name="Wriju Ghosh" userId="93330360-ec5c-4afd-b5e4-d283febfe7a2" providerId="ADAL" clId="{8780B8E8-A3E8-4B4B-B7EE-223F7B273FC3}" dt="2019-03-30T03:34:27.396" v="65" actId="26606"/>
          <ac:spMkLst>
            <pc:docMk/>
            <pc:sldMk cId="4242124410" sldId="4354"/>
            <ac:spMk id="14" creationId="{047C8CCB-F95D-4249-92DD-651249D3535A}"/>
          </ac:spMkLst>
        </pc:spChg>
        <pc:picChg chg="add del mod">
          <ac:chgData name="Wriju Ghosh" userId="93330360-ec5c-4afd-b5e4-d283febfe7a2" providerId="ADAL" clId="{8780B8E8-A3E8-4B4B-B7EE-223F7B273FC3}" dt="2019-03-30T03:34:27.396" v="65" actId="26606"/>
          <ac:picMkLst>
            <pc:docMk/>
            <pc:sldMk cId="4242124410" sldId="4354"/>
            <ac:picMk id="6" creationId="{086817FA-B931-4E68-B88B-93C09807BF73}"/>
          </ac:picMkLst>
        </pc:picChg>
        <pc:picChg chg="add mod">
          <ac:chgData name="Wriju Ghosh" userId="93330360-ec5c-4afd-b5e4-d283febfe7a2" providerId="ADAL" clId="{8780B8E8-A3E8-4B4B-B7EE-223F7B273FC3}" dt="2019-03-30T03:34:39.394" v="66" actId="27614"/>
          <ac:picMkLst>
            <pc:docMk/>
            <pc:sldMk cId="4242124410" sldId="4354"/>
            <ac:picMk id="9" creationId="{086817FA-B931-4E68-B88B-93C09807BF73}"/>
          </ac:picMkLst>
        </pc:picChg>
      </pc:sldChg>
    </pc:docChg>
  </pc:docChgLst>
  <pc:docChgLst>
    <pc:chgData name="Wriju Ghosh" userId="4f12ad63460aa891" providerId="LiveId" clId="{986942D2-FB4E-405B-A731-4FF6C56E65A2}"/>
    <pc:docChg chg="custSel addSld modSld">
      <pc:chgData name="Wriju Ghosh" userId="4f12ad63460aa891" providerId="LiveId" clId="{986942D2-FB4E-405B-A731-4FF6C56E65A2}" dt="2019-03-29T13:12:22.101" v="67" actId="27636"/>
      <pc:docMkLst>
        <pc:docMk/>
      </pc:docMkLst>
      <pc:sldChg chg="modSp">
        <pc:chgData name="Wriju Ghosh" userId="4f12ad63460aa891" providerId="LiveId" clId="{986942D2-FB4E-405B-A731-4FF6C56E65A2}" dt="2019-03-29T13:12:22.101" v="67" actId="27636"/>
        <pc:sldMkLst>
          <pc:docMk/>
          <pc:sldMk cId="4147681959" sldId="256"/>
        </pc:sldMkLst>
        <pc:spChg chg="mod">
          <ac:chgData name="Wriju Ghosh" userId="4f12ad63460aa891" providerId="LiveId" clId="{986942D2-FB4E-405B-A731-4FF6C56E65A2}" dt="2019-03-29T13:12:13.843" v="65" actId="20577"/>
          <ac:spMkLst>
            <pc:docMk/>
            <pc:sldMk cId="4147681959" sldId="256"/>
            <ac:spMk id="2" creationId="{1ADDC545-E1C0-4F66-9614-7DB4F851FFCD}"/>
          </ac:spMkLst>
        </pc:spChg>
        <pc:spChg chg="mod">
          <ac:chgData name="Wriju Ghosh" userId="4f12ad63460aa891" providerId="LiveId" clId="{986942D2-FB4E-405B-A731-4FF6C56E65A2}" dt="2019-03-29T13:12:22.101" v="67" actId="27636"/>
          <ac:spMkLst>
            <pc:docMk/>
            <pc:sldMk cId="4147681959" sldId="256"/>
            <ac:spMk id="3" creationId="{FBA08D54-9CDB-4F3F-83E8-CDEC1210779A}"/>
          </ac:spMkLst>
        </pc:spChg>
      </pc:sldChg>
      <pc:sldChg chg="addSp delSp modSp">
        <pc:chgData name="Wriju Ghosh" userId="4f12ad63460aa891" providerId="LiveId" clId="{986942D2-FB4E-405B-A731-4FF6C56E65A2}" dt="2019-03-29T13:07:20.469" v="51" actId="20577"/>
        <pc:sldMkLst>
          <pc:docMk/>
          <pc:sldMk cId="207334771" sldId="260"/>
        </pc:sldMkLst>
        <pc:spChg chg="del">
          <ac:chgData name="Wriju Ghosh" userId="4f12ad63460aa891" providerId="LiveId" clId="{986942D2-FB4E-405B-A731-4FF6C56E65A2}" dt="2019-03-29T13:06:55.967" v="0"/>
          <ac:spMkLst>
            <pc:docMk/>
            <pc:sldMk cId="207334771" sldId="260"/>
            <ac:spMk id="2" creationId="{62C5C374-160F-4551-A4CE-679015ED4AD2}"/>
          </ac:spMkLst>
        </pc:spChg>
        <pc:spChg chg="del">
          <ac:chgData name="Wriju Ghosh" userId="4f12ad63460aa891" providerId="LiveId" clId="{986942D2-FB4E-405B-A731-4FF6C56E65A2}" dt="2019-03-29T13:06:55.967" v="0"/>
          <ac:spMkLst>
            <pc:docMk/>
            <pc:sldMk cId="207334771" sldId="260"/>
            <ac:spMk id="3" creationId="{0ACA9D7D-8C48-4867-8EA0-175683202AF2}"/>
          </ac:spMkLst>
        </pc:spChg>
        <pc:spChg chg="add mod">
          <ac:chgData name="Wriju Ghosh" userId="4f12ad63460aa891" providerId="LiveId" clId="{986942D2-FB4E-405B-A731-4FF6C56E65A2}" dt="2019-03-29T13:07:20.469" v="51" actId="20577"/>
          <ac:spMkLst>
            <pc:docMk/>
            <pc:sldMk cId="207334771" sldId="260"/>
            <ac:spMk id="4" creationId="{E515D04D-7418-4EAB-907E-9C4168751B38}"/>
          </ac:spMkLst>
        </pc:spChg>
        <pc:spChg chg="add mod">
          <ac:chgData name="Wriju Ghosh" userId="4f12ad63460aa891" providerId="LiveId" clId="{986942D2-FB4E-405B-A731-4FF6C56E65A2}" dt="2019-03-29T13:06:55.967" v="0"/>
          <ac:spMkLst>
            <pc:docMk/>
            <pc:sldMk cId="207334771" sldId="260"/>
            <ac:spMk id="5" creationId="{93060ECC-C434-480C-B5AC-04FF54E2BB71}"/>
          </ac:spMkLst>
        </pc:spChg>
      </pc:sldChg>
      <pc:sldChg chg="modSp add">
        <pc:chgData name="Wriju Ghosh" userId="4f12ad63460aa891" providerId="LiveId" clId="{986942D2-FB4E-405B-A731-4FF6C56E65A2}" dt="2019-03-29T13:11:37.803" v="58" actId="27636"/>
        <pc:sldMkLst>
          <pc:docMk/>
          <pc:sldMk cId="2906764066" sldId="1684"/>
        </pc:sldMkLst>
        <pc:spChg chg="mod">
          <ac:chgData name="Wriju Ghosh" userId="4f12ad63460aa891" providerId="LiveId" clId="{986942D2-FB4E-405B-A731-4FF6C56E65A2}" dt="2019-03-29T13:11:37.803" v="58" actId="27636"/>
          <ac:spMkLst>
            <pc:docMk/>
            <pc:sldMk cId="2906764066" sldId="1684"/>
            <ac:spMk id="2" creationId="{00000000-0000-0000-0000-000000000000}"/>
          </ac:spMkLst>
        </pc:spChg>
      </pc:sldChg>
      <pc:sldChg chg="modSp add">
        <pc:chgData name="Wriju Ghosh" userId="4f12ad63460aa891" providerId="LiveId" clId="{986942D2-FB4E-405B-A731-4FF6C56E65A2}" dt="2019-03-29T13:07:35.513" v="54" actId="27636"/>
        <pc:sldMkLst>
          <pc:docMk/>
          <pc:sldMk cId="2080107931" sldId="2718"/>
        </pc:sldMkLst>
        <pc:spChg chg="mod">
          <ac:chgData name="Wriju Ghosh" userId="4f12ad63460aa891" providerId="LiveId" clId="{986942D2-FB4E-405B-A731-4FF6C56E65A2}" dt="2019-03-29T13:07:35.513" v="54" actId="27636"/>
          <ac:spMkLst>
            <pc:docMk/>
            <pc:sldMk cId="2080107931" sldId="2718"/>
            <ac:spMk id="10" creationId="{FAB45CCC-2CD8-4141-B74E-F88CA57F104F}"/>
          </ac:spMkLst>
        </pc:spChg>
      </pc:sldChg>
      <pc:sldChg chg="modSp add">
        <pc:chgData name="Wriju Ghosh" userId="4f12ad63460aa891" providerId="LiveId" clId="{986942D2-FB4E-405B-A731-4FF6C56E65A2}" dt="2019-03-29T13:07:35.475" v="53" actId="27636"/>
        <pc:sldMkLst>
          <pc:docMk/>
          <pc:sldMk cId="1166788863" sldId="2734"/>
        </pc:sldMkLst>
        <pc:spChg chg="mod">
          <ac:chgData name="Wriju Ghosh" userId="4f12ad63460aa891" providerId="LiveId" clId="{986942D2-FB4E-405B-A731-4FF6C56E65A2}" dt="2019-03-29T13:07:35.475" v="53" actId="27636"/>
          <ac:spMkLst>
            <pc:docMk/>
            <pc:sldMk cId="1166788863" sldId="2734"/>
            <ac:spMk id="8" creationId="{D9038C8D-2E4B-4D31-9F13-68C416BFA8B4}"/>
          </ac:spMkLst>
        </pc:spChg>
      </pc:sldChg>
      <pc:sldChg chg="modSp add">
        <pc:chgData name="Wriju Ghosh" userId="4f12ad63460aa891" providerId="LiveId" clId="{986942D2-FB4E-405B-A731-4FF6C56E65A2}" dt="2019-03-29T13:11:37.771" v="56" actId="27636"/>
        <pc:sldMkLst>
          <pc:docMk/>
          <pc:sldMk cId="1810559130" sldId="4322"/>
        </pc:sldMkLst>
        <pc:spChg chg="mod">
          <ac:chgData name="Wriju Ghosh" userId="4f12ad63460aa891" providerId="LiveId" clId="{986942D2-FB4E-405B-A731-4FF6C56E65A2}" dt="2019-03-29T13:11:37.771" v="56" actId="27636"/>
          <ac:spMkLst>
            <pc:docMk/>
            <pc:sldMk cId="1810559130" sldId="4322"/>
            <ac:spMk id="3" creationId="{00000000-0000-0000-0000-000000000000}"/>
          </ac:spMkLst>
        </pc:spChg>
      </pc:sldChg>
      <pc:sldChg chg="modSp add">
        <pc:chgData name="Wriju Ghosh" userId="4f12ad63460aa891" providerId="LiveId" clId="{986942D2-FB4E-405B-A731-4FF6C56E65A2}" dt="2019-03-29T13:11:37.796" v="57" actId="27636"/>
        <pc:sldMkLst>
          <pc:docMk/>
          <pc:sldMk cId="325966799" sldId="4323"/>
        </pc:sldMkLst>
        <pc:spChg chg="mod">
          <ac:chgData name="Wriju Ghosh" userId="4f12ad63460aa891" providerId="LiveId" clId="{986942D2-FB4E-405B-A731-4FF6C56E65A2}" dt="2019-03-29T13:11:37.796" v="57" actId="27636"/>
          <ac:spMkLst>
            <pc:docMk/>
            <pc:sldMk cId="325966799" sldId="4323"/>
            <ac:spMk id="17" creationId="{00000000-0000-0000-0000-000000000000}"/>
          </ac:spMkLst>
        </pc:spChg>
      </pc:sldChg>
      <pc:sldChg chg="add setBg">
        <pc:chgData name="Wriju Ghosh" userId="4f12ad63460aa891" providerId="LiveId" clId="{986942D2-FB4E-405B-A731-4FF6C56E65A2}" dt="2019-03-29T13:11:37.588" v="55"/>
        <pc:sldMkLst>
          <pc:docMk/>
          <pc:sldMk cId="2610288331" sldId="435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F668A-DFC6-458A-8372-4D8CDCAE54EC}" type="datetimeFigureOut">
              <a:rPr lang="en-US" smtClean="0"/>
              <a:t>30-Mar-19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82048-D739-44DE-8FEA-CA2D3DA56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00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30-Mar-19 08:49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1105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209601-0614-4E10-9769-C02B051FE8E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5936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E7675A-E376-445A-ABF4-C846E34B7B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276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6134C8-AC9E-49DD-B3D6-722B1A93F18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30-Mar-19 08:49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5206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30-Mar-19 08:49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845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30-Mar-19 08:49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9629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CD3A7-F3DC-40D1-BB96-7007F8F1B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8FE4FE-AFD8-486A-A65C-E44CD74E76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D3EC9-210E-40CE-A4B9-A09E5DB9C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23F8-EA5F-4EC8-8BD1-8D16C9D7BBE9}" type="datetimeFigureOut">
              <a:rPr lang="en-US" smtClean="0"/>
              <a:t>30-Mar-19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DA780-520E-4A58-8C1E-74DFDE58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3991A-DD5D-454F-A48A-8BB53390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EF5-1F44-4576-A4BD-37D2F20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36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D882B-548F-4B90-809F-71D5E66E0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7BB953-AB91-4D34-9E67-346265C8F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D585F-3C71-440E-864E-BC95132CE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23F8-EA5F-4EC8-8BD1-8D16C9D7BBE9}" type="datetimeFigureOut">
              <a:rPr lang="en-US" smtClean="0"/>
              <a:t>30-Mar-19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9852A-013F-44A0-A535-461FEFF5C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9127-7996-4AB3-ADFC-93803972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EF5-1F44-4576-A4BD-37D2F20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14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FD4419-C2E4-4836-829F-16F53504E2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454F3-0265-46D7-B424-206476489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A6931-8C3F-4D9F-8D3F-AC2EC8AD7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23F8-EA5F-4EC8-8BD1-8D16C9D7BBE9}" type="datetimeFigureOut">
              <a:rPr lang="en-US" smtClean="0"/>
              <a:t>30-Mar-19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F56C1-FD59-45D4-B582-DB0A50774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E2629-BE7D-4A8D-80D3-7F0399C5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EF5-1F44-4576-A4BD-37D2F20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47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10960100" cy="433965"/>
          </a:xfrm>
        </p:spPr>
        <p:txBody>
          <a:bodyPr tIns="64008"/>
          <a:lstStyle>
            <a:lvl1pPr>
              <a:defRPr sz="24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4272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EDB658-16F9-42B5-B69E-532663EC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138347" cy="433965"/>
          </a:xfrm>
        </p:spPr>
        <p:txBody>
          <a:bodyPr vert="horz" wrap="square" lIns="0" tIns="64008" rIns="0" bIns="0" rtlCol="0" anchor="t">
            <a:spAutoFit/>
          </a:bodyPr>
          <a:lstStyle>
            <a:lvl1pPr>
              <a:defRPr lang="en-US" sz="2400" spc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CCE37802-0079-469F-B559-1C453A35F4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1303825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91726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19D09-34EF-4721-B763-1E388FF4C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5CF29-4F28-46AE-A36F-8290AFC2F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E05B5-0111-4832-8614-4E0C5058A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23F8-EA5F-4EC8-8BD1-8D16C9D7BBE9}" type="datetimeFigureOut">
              <a:rPr lang="en-US" smtClean="0"/>
              <a:t>30-Mar-19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95456-1772-4AC1-8213-32D631E7E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D4A8E-6CD0-4BB9-AD5F-EB21E911A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EF5-1F44-4576-A4BD-37D2F20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5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BCEE3-DA99-4B79-B6EC-70C005561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BA4E7-FA7C-411B-B09E-83EE7EFBF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8E6CF-DCBA-4C27-82B3-11B7E6C8C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23F8-EA5F-4EC8-8BD1-8D16C9D7BBE9}" type="datetimeFigureOut">
              <a:rPr lang="en-US" smtClean="0"/>
              <a:t>30-Mar-19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63297-B310-474D-A12B-C555DFDDB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CC11D-92A9-4F76-AB85-F7D4DA78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EF5-1F44-4576-A4BD-37D2F20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61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24E01-EA13-49A2-88D7-B228FBDED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9590E-84EB-4C9A-AAFF-1518B3703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5CDB08-EAA2-4E93-BED8-26195978F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221F7-137B-4DF4-B0C9-83F99F01E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23F8-EA5F-4EC8-8BD1-8D16C9D7BBE9}" type="datetimeFigureOut">
              <a:rPr lang="en-US" smtClean="0"/>
              <a:t>30-Mar-19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D1E0F0-B222-46C4-BE04-8BB7D13D1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A2EE25-25E6-4EAC-9C7A-B6EE40F5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EF5-1F44-4576-A4BD-37D2F20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99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B2441-A28C-4350-AE0D-8E73ABD91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4C1BD8-C9E3-4115-9BFF-A1726FD90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2AE77-51E5-45CD-ADF5-0ECAECC33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DE814F-1958-4796-8736-CA4B9B115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F6C8EC-1270-4C8A-9969-0D03256EC3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7C99E2-6FC1-4945-884C-B2CF041A7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23F8-EA5F-4EC8-8BD1-8D16C9D7BBE9}" type="datetimeFigureOut">
              <a:rPr lang="en-US" smtClean="0"/>
              <a:t>30-Mar-19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7368F-4254-49FE-A5DE-3069D630B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C9A52-2A20-433B-948E-C764486F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EF5-1F44-4576-A4BD-37D2F20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20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A8BBC-BD7E-416D-92B8-F421153D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45C9A2-1C4D-41CC-843B-B8CA6D2ED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23F8-EA5F-4EC8-8BD1-8D16C9D7BBE9}" type="datetimeFigureOut">
              <a:rPr lang="en-US" smtClean="0"/>
              <a:t>30-Mar-19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44A540-23F2-40AD-8FBB-DF5050643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913D9D-4B6D-4DF2-8CAD-5364C2924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EF5-1F44-4576-A4BD-37D2F20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59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DC9E30-5E9B-4703-A085-B81909F64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23F8-EA5F-4EC8-8BD1-8D16C9D7BBE9}" type="datetimeFigureOut">
              <a:rPr lang="en-US" smtClean="0"/>
              <a:t>30-Mar-19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FEC6D8-FC71-4E9F-B9B6-1A4F7F864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A7139-FCF7-4B68-BFFC-0BF008079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EF5-1F44-4576-A4BD-37D2F20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1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69FE5-B868-46A6-805B-343CA9CFF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F12AA-5356-4966-8C71-150653187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420D1-1554-4711-934F-EAD3C0A5A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2A24E-B223-44DB-A25B-1596DB128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23F8-EA5F-4EC8-8BD1-8D16C9D7BBE9}" type="datetimeFigureOut">
              <a:rPr lang="en-US" smtClean="0"/>
              <a:t>30-Mar-19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4AD9-1D4F-4CF0-872D-51BE66B3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1FAEA-6FED-4DD2-B38F-9FE07FB73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EF5-1F44-4576-A4BD-37D2F20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46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537F2-DAA3-42C6-A24E-B7CCB2142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2914FB-4A4C-4006-99D0-ABCE7D711C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AC2DB-63E0-4363-9634-C7F2B0AB3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8E702-0833-4309-9780-877F485E4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23F8-EA5F-4EC8-8BD1-8D16C9D7BBE9}" type="datetimeFigureOut">
              <a:rPr lang="en-US" smtClean="0"/>
              <a:t>30-Mar-19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1563F-423C-4332-AA1B-10789DEF4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F3C73-1C1A-47D7-BF1D-150AF7890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EF5-1F44-4576-A4BD-37D2F20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45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FBD408-F3F0-441A-98AB-589AE92C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42F78-05BC-4F41-AB8F-DFC0C59AA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83ED8-09EB-4F19-ABFF-9526360131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723F8-EA5F-4EC8-8BD1-8D16C9D7BBE9}" type="datetimeFigureOut">
              <a:rPr lang="en-US" smtClean="0"/>
              <a:t>30-Mar-19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7FB05-E852-42A0-9DDF-508BC7741F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7986C-EBFB-4556-8626-05377BD7C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ECEF5-1F44-4576-A4BD-37D2F20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61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DC545-E1C0-4F66-9614-7DB4F851F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07274"/>
            <a:ext cx="8711511" cy="1159706"/>
          </a:xfrm>
        </p:spPr>
        <p:txBody>
          <a:bodyPr/>
          <a:lstStyle/>
          <a:p>
            <a:r>
              <a:rPr lang="en-US" dirty="0"/>
              <a:t>Let’s Azure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A08D54-9CDB-4F3F-83E8-CDEC121077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en-US" dirty="0"/>
              <a:t>Wriju Ghosh</a:t>
            </a:r>
          </a:p>
          <a:p>
            <a:pPr algn="r"/>
            <a:r>
              <a:rPr lang="en-US" dirty="0"/>
              <a:t>Cloud Solution Architect, Microsoft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@wrijugh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81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955E21-9345-49AD-9462-2969F8A7523B}"/>
              </a:ext>
            </a:extLst>
          </p:cNvPr>
          <p:cNvSpPr txBox="1"/>
          <p:nvPr/>
        </p:nvSpPr>
        <p:spPr>
          <a:xfrm>
            <a:off x="1034396" y="1761623"/>
            <a:ext cx="4746178" cy="452431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R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  <a:lvl2pPr marL="228600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457200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661988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855663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Starting with Azure, each job role certification will have performance-based labs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Map to what you do everyday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Demonstrate your skills using the technology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At least one exam in certification will have  labs; that exam have at least 2 labs with 7-9 tasks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/>
                <a:hlinkClick r:id="rId3" invalidUrl="http:///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5734482" cy="433965"/>
          </a:xfrm>
        </p:spPr>
        <p:txBody>
          <a:bodyPr/>
          <a:lstStyle/>
          <a:p>
            <a:r>
              <a:rPr lang="en-US" dirty="0"/>
              <a:t>Introducing performance-based testing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3988AA-67B9-4EE3-B57A-A7B853993F85}"/>
              </a:ext>
            </a:extLst>
          </p:cNvPr>
          <p:cNvGrpSpPr/>
          <p:nvPr/>
        </p:nvGrpSpPr>
        <p:grpSpPr>
          <a:xfrm>
            <a:off x="402156" y="2826121"/>
            <a:ext cx="457200" cy="457200"/>
            <a:chOff x="740082" y="2039566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F308AC-6A3D-4DB6-AFF5-7A9EDB789F38}"/>
                </a:ext>
              </a:extLst>
            </p:cNvPr>
            <p:cNvSpPr/>
            <p:nvPr/>
          </p:nvSpPr>
          <p:spPr bwMode="auto">
            <a:xfrm>
              <a:off x="740082" y="2039566"/>
              <a:ext cx="548640" cy="548640"/>
            </a:xfrm>
            <a:prstGeom prst="ellipse">
              <a:avLst/>
            </a:prstGeom>
            <a:solidFill>
              <a:schemeClr val="accent3"/>
            </a:solidFill>
            <a:ln w="19050" cap="flat">
              <a:noFill/>
              <a:prstDash val="solid"/>
              <a:miter/>
            </a:ln>
            <a:effectLst>
              <a:outerShdw blurRad="101600" dist="25400" dir="2700000" algn="tl" rotWithShape="0">
                <a:prstClr val="black">
                  <a:alpha val="3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Touch_E815">
              <a:extLst>
                <a:ext uri="{FF2B5EF4-FFF2-40B4-BE49-F238E27FC236}">
                  <a16:creationId xmlns:a16="http://schemas.microsoft.com/office/drawing/2014/main" id="{D2CF7A1C-339C-46EC-A511-74A53121A54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82959" y="2154250"/>
              <a:ext cx="250266" cy="365760"/>
            </a:xfrm>
            <a:custGeom>
              <a:avLst/>
              <a:gdLst>
                <a:gd name="T0" fmla="*/ 1238 w 2563"/>
                <a:gd name="T1" fmla="*/ 1510 h 3746"/>
                <a:gd name="T2" fmla="*/ 1238 w 2563"/>
                <a:gd name="T3" fmla="*/ 1758 h 3746"/>
                <a:gd name="T4" fmla="*/ 1238 w 2563"/>
                <a:gd name="T5" fmla="*/ 654 h 3746"/>
                <a:gd name="T6" fmla="*/ 1017 w 2563"/>
                <a:gd name="T7" fmla="*/ 433 h 3746"/>
                <a:gd name="T8" fmla="*/ 796 w 2563"/>
                <a:gd name="T9" fmla="*/ 654 h 3746"/>
                <a:gd name="T10" fmla="*/ 796 w 2563"/>
                <a:gd name="T11" fmla="*/ 669 h 3746"/>
                <a:gd name="T12" fmla="*/ 796 w 2563"/>
                <a:gd name="T13" fmla="*/ 2453 h 3746"/>
                <a:gd name="T14" fmla="*/ 662 w 2563"/>
                <a:gd name="T15" fmla="*/ 2508 h 3746"/>
                <a:gd name="T16" fmla="*/ 423 w 2563"/>
                <a:gd name="T17" fmla="*/ 2269 h 3746"/>
                <a:gd name="T18" fmla="*/ 92 w 2563"/>
                <a:gd name="T19" fmla="*/ 2269 h 3746"/>
                <a:gd name="T20" fmla="*/ 92 w 2563"/>
                <a:gd name="T21" fmla="*/ 2600 h 3746"/>
                <a:gd name="T22" fmla="*/ 906 w 2563"/>
                <a:gd name="T23" fmla="*/ 3415 h 3746"/>
                <a:gd name="T24" fmla="*/ 1680 w 2563"/>
                <a:gd name="T25" fmla="*/ 3746 h 3746"/>
                <a:gd name="T26" fmla="*/ 2563 w 2563"/>
                <a:gd name="T27" fmla="*/ 2863 h 3746"/>
                <a:gd name="T28" fmla="*/ 2563 w 2563"/>
                <a:gd name="T29" fmla="*/ 2013 h 3746"/>
                <a:gd name="T30" fmla="*/ 2396 w 2563"/>
                <a:gd name="T31" fmla="*/ 1799 h 3746"/>
                <a:gd name="T32" fmla="*/ 1238 w 2563"/>
                <a:gd name="T33" fmla="*/ 1510 h 3746"/>
                <a:gd name="T34" fmla="*/ 1238 w 2563"/>
                <a:gd name="T35" fmla="*/ 654 h 3746"/>
                <a:gd name="T36" fmla="*/ 1238 w 2563"/>
                <a:gd name="T37" fmla="*/ 1268 h 3746"/>
                <a:gd name="T38" fmla="*/ 1669 w 2563"/>
                <a:gd name="T39" fmla="*/ 654 h 3746"/>
                <a:gd name="T40" fmla="*/ 1016 w 2563"/>
                <a:gd name="T41" fmla="*/ 0 h 3746"/>
                <a:gd name="T42" fmla="*/ 363 w 2563"/>
                <a:gd name="T43" fmla="*/ 654 h 3746"/>
                <a:gd name="T44" fmla="*/ 796 w 2563"/>
                <a:gd name="T45" fmla="*/ 1269 h 3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63" h="3746">
                  <a:moveTo>
                    <a:pt x="1238" y="1510"/>
                  </a:moveTo>
                  <a:cubicBezTo>
                    <a:pt x="1238" y="1758"/>
                    <a:pt x="1238" y="1758"/>
                    <a:pt x="1238" y="1758"/>
                  </a:cubicBezTo>
                  <a:moveTo>
                    <a:pt x="1238" y="654"/>
                  </a:moveTo>
                  <a:cubicBezTo>
                    <a:pt x="1238" y="532"/>
                    <a:pt x="1139" y="433"/>
                    <a:pt x="1017" y="433"/>
                  </a:cubicBezTo>
                  <a:cubicBezTo>
                    <a:pt x="895" y="433"/>
                    <a:pt x="796" y="532"/>
                    <a:pt x="796" y="654"/>
                  </a:cubicBezTo>
                  <a:cubicBezTo>
                    <a:pt x="796" y="654"/>
                    <a:pt x="796" y="659"/>
                    <a:pt x="796" y="669"/>
                  </a:cubicBezTo>
                  <a:cubicBezTo>
                    <a:pt x="796" y="818"/>
                    <a:pt x="796" y="2026"/>
                    <a:pt x="796" y="2453"/>
                  </a:cubicBezTo>
                  <a:cubicBezTo>
                    <a:pt x="796" y="2523"/>
                    <a:pt x="712" y="2557"/>
                    <a:pt x="662" y="2508"/>
                  </a:cubicBezTo>
                  <a:cubicBezTo>
                    <a:pt x="423" y="2269"/>
                    <a:pt x="423" y="2269"/>
                    <a:pt x="423" y="2269"/>
                  </a:cubicBezTo>
                  <a:cubicBezTo>
                    <a:pt x="331" y="2177"/>
                    <a:pt x="183" y="2177"/>
                    <a:pt x="92" y="2269"/>
                  </a:cubicBezTo>
                  <a:cubicBezTo>
                    <a:pt x="0" y="2360"/>
                    <a:pt x="0" y="2508"/>
                    <a:pt x="92" y="2600"/>
                  </a:cubicBezTo>
                  <a:cubicBezTo>
                    <a:pt x="906" y="3415"/>
                    <a:pt x="906" y="3415"/>
                    <a:pt x="906" y="3415"/>
                  </a:cubicBezTo>
                  <a:cubicBezTo>
                    <a:pt x="1104" y="3619"/>
                    <a:pt x="1377" y="3746"/>
                    <a:pt x="1680" y="3746"/>
                  </a:cubicBezTo>
                  <a:cubicBezTo>
                    <a:pt x="2168" y="3746"/>
                    <a:pt x="2563" y="3351"/>
                    <a:pt x="2563" y="2863"/>
                  </a:cubicBezTo>
                  <a:cubicBezTo>
                    <a:pt x="2563" y="2013"/>
                    <a:pt x="2563" y="2013"/>
                    <a:pt x="2563" y="2013"/>
                  </a:cubicBezTo>
                  <a:cubicBezTo>
                    <a:pt x="2563" y="1912"/>
                    <a:pt x="2494" y="1824"/>
                    <a:pt x="2396" y="1799"/>
                  </a:cubicBezTo>
                  <a:cubicBezTo>
                    <a:pt x="1238" y="1510"/>
                    <a:pt x="1238" y="1510"/>
                    <a:pt x="1238" y="1510"/>
                  </a:cubicBezTo>
                  <a:lnTo>
                    <a:pt x="1238" y="654"/>
                  </a:lnTo>
                  <a:close/>
                  <a:moveTo>
                    <a:pt x="1238" y="1268"/>
                  </a:moveTo>
                  <a:cubicBezTo>
                    <a:pt x="1489" y="1177"/>
                    <a:pt x="1669" y="936"/>
                    <a:pt x="1669" y="654"/>
                  </a:cubicBezTo>
                  <a:cubicBezTo>
                    <a:pt x="1669" y="293"/>
                    <a:pt x="1377" y="0"/>
                    <a:pt x="1016" y="0"/>
                  </a:cubicBezTo>
                  <a:cubicBezTo>
                    <a:pt x="655" y="0"/>
                    <a:pt x="363" y="293"/>
                    <a:pt x="363" y="654"/>
                  </a:cubicBezTo>
                  <a:cubicBezTo>
                    <a:pt x="363" y="937"/>
                    <a:pt x="544" y="1178"/>
                    <a:pt x="796" y="1269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6FD2365-753A-458F-8B68-0E5F70A62FAB}"/>
              </a:ext>
            </a:extLst>
          </p:cNvPr>
          <p:cNvSpPr txBox="1">
            <a:spLocks/>
          </p:cNvSpPr>
          <p:nvPr/>
        </p:nvSpPr>
        <p:spPr>
          <a:xfrm>
            <a:off x="610588" y="877067"/>
            <a:ext cx="5734482" cy="341632"/>
          </a:xfrm>
          <a:prstGeom prst="rect">
            <a:avLst/>
          </a:prstGeom>
        </p:spPr>
        <p:txBody>
          <a:bodyPr vert="horz" wrap="square" lIns="0" tIns="64008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cap="none" spc="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Prove your skills with hands-on labs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C3CFF4-D888-41C8-B4F8-6BFFA5D4E00C}"/>
              </a:ext>
            </a:extLst>
          </p:cNvPr>
          <p:cNvGrpSpPr/>
          <p:nvPr/>
        </p:nvGrpSpPr>
        <p:grpSpPr>
          <a:xfrm>
            <a:off x="417022" y="1782523"/>
            <a:ext cx="457200" cy="457200"/>
            <a:chOff x="417022" y="1782523"/>
            <a:chExt cx="457200" cy="4572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73D7EEE-2373-4901-AB69-B706D8DED054}"/>
                </a:ext>
              </a:extLst>
            </p:cNvPr>
            <p:cNvSpPr/>
            <p:nvPr/>
          </p:nvSpPr>
          <p:spPr bwMode="auto">
            <a:xfrm>
              <a:off x="417022" y="1782523"/>
              <a:ext cx="457200" cy="457200"/>
            </a:xfrm>
            <a:prstGeom prst="ellipse">
              <a:avLst/>
            </a:prstGeom>
            <a:solidFill>
              <a:schemeClr val="accent3"/>
            </a:solidFill>
            <a:ln w="19050" cap="flat">
              <a:noFill/>
              <a:prstDash val="solid"/>
              <a:miter/>
            </a:ln>
            <a:effectLst>
              <a:outerShdw blurRad="101600" dist="25400" dir="2700000" algn="tl" rotWithShape="0">
                <a:prstClr val="black">
                  <a:alpha val="3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Org_ECA6">
              <a:extLst>
                <a:ext uri="{FF2B5EF4-FFF2-40B4-BE49-F238E27FC236}">
                  <a16:creationId xmlns:a16="http://schemas.microsoft.com/office/drawing/2014/main" id="{9FF4D76F-4D77-46FF-9532-70B2EDEEE62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2395" y="1875008"/>
              <a:ext cx="243876" cy="243995"/>
            </a:xfrm>
            <a:custGeom>
              <a:avLst/>
              <a:gdLst>
                <a:gd name="T0" fmla="*/ 1177 w 4117"/>
                <a:gd name="T1" fmla="*/ 4119 h 4119"/>
                <a:gd name="T2" fmla="*/ 0 w 4117"/>
                <a:gd name="T3" fmla="*/ 4119 h 4119"/>
                <a:gd name="T4" fmla="*/ 0 w 4117"/>
                <a:gd name="T5" fmla="*/ 2942 h 4119"/>
                <a:gd name="T6" fmla="*/ 1177 w 4117"/>
                <a:gd name="T7" fmla="*/ 2942 h 4119"/>
                <a:gd name="T8" fmla="*/ 1177 w 4117"/>
                <a:gd name="T9" fmla="*/ 4119 h 4119"/>
                <a:gd name="T10" fmla="*/ 4117 w 4117"/>
                <a:gd name="T11" fmla="*/ 2942 h 4119"/>
                <a:gd name="T12" fmla="*/ 2941 w 4117"/>
                <a:gd name="T13" fmla="*/ 2942 h 4119"/>
                <a:gd name="T14" fmla="*/ 2941 w 4117"/>
                <a:gd name="T15" fmla="*/ 4119 h 4119"/>
                <a:gd name="T16" fmla="*/ 4117 w 4117"/>
                <a:gd name="T17" fmla="*/ 4119 h 4119"/>
                <a:gd name="T18" fmla="*/ 4117 w 4117"/>
                <a:gd name="T19" fmla="*/ 2942 h 4119"/>
                <a:gd name="T20" fmla="*/ 2647 w 4117"/>
                <a:gd name="T21" fmla="*/ 0 h 4119"/>
                <a:gd name="T22" fmla="*/ 1471 w 4117"/>
                <a:gd name="T23" fmla="*/ 0 h 4119"/>
                <a:gd name="T24" fmla="*/ 1471 w 4117"/>
                <a:gd name="T25" fmla="*/ 1177 h 4119"/>
                <a:gd name="T26" fmla="*/ 2647 w 4117"/>
                <a:gd name="T27" fmla="*/ 1177 h 4119"/>
                <a:gd name="T28" fmla="*/ 2647 w 4117"/>
                <a:gd name="T29" fmla="*/ 0 h 4119"/>
                <a:gd name="T30" fmla="*/ 2059 w 4117"/>
                <a:gd name="T31" fmla="*/ 1177 h 4119"/>
                <a:gd name="T32" fmla="*/ 2059 w 4117"/>
                <a:gd name="T33" fmla="*/ 2060 h 4119"/>
                <a:gd name="T34" fmla="*/ 3529 w 4117"/>
                <a:gd name="T35" fmla="*/ 2942 h 4119"/>
                <a:gd name="T36" fmla="*/ 3529 w 4117"/>
                <a:gd name="T37" fmla="*/ 2060 h 4119"/>
                <a:gd name="T38" fmla="*/ 588 w 4117"/>
                <a:gd name="T39" fmla="*/ 2060 h 4119"/>
                <a:gd name="T40" fmla="*/ 588 w 4117"/>
                <a:gd name="T41" fmla="*/ 2942 h 4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17" h="4119">
                  <a:moveTo>
                    <a:pt x="1177" y="4119"/>
                  </a:moveTo>
                  <a:lnTo>
                    <a:pt x="0" y="4119"/>
                  </a:lnTo>
                  <a:lnTo>
                    <a:pt x="0" y="2942"/>
                  </a:lnTo>
                  <a:lnTo>
                    <a:pt x="1177" y="2942"/>
                  </a:lnTo>
                  <a:lnTo>
                    <a:pt x="1177" y="4119"/>
                  </a:lnTo>
                  <a:moveTo>
                    <a:pt x="4117" y="2942"/>
                  </a:moveTo>
                  <a:lnTo>
                    <a:pt x="2941" y="2942"/>
                  </a:lnTo>
                  <a:lnTo>
                    <a:pt x="2941" y="4119"/>
                  </a:lnTo>
                  <a:lnTo>
                    <a:pt x="4117" y="4119"/>
                  </a:lnTo>
                  <a:lnTo>
                    <a:pt x="4117" y="2942"/>
                  </a:lnTo>
                  <a:moveTo>
                    <a:pt x="2647" y="0"/>
                  </a:moveTo>
                  <a:lnTo>
                    <a:pt x="1471" y="0"/>
                  </a:lnTo>
                  <a:lnTo>
                    <a:pt x="1471" y="1177"/>
                  </a:lnTo>
                  <a:lnTo>
                    <a:pt x="2647" y="1177"/>
                  </a:lnTo>
                  <a:lnTo>
                    <a:pt x="2647" y="0"/>
                  </a:lnTo>
                  <a:moveTo>
                    <a:pt x="2059" y="1177"/>
                  </a:moveTo>
                  <a:lnTo>
                    <a:pt x="2059" y="2060"/>
                  </a:lnTo>
                  <a:moveTo>
                    <a:pt x="3529" y="2942"/>
                  </a:moveTo>
                  <a:lnTo>
                    <a:pt x="3529" y="2060"/>
                  </a:lnTo>
                  <a:lnTo>
                    <a:pt x="588" y="2060"/>
                  </a:lnTo>
                  <a:lnTo>
                    <a:pt x="588" y="2942"/>
                  </a:lnTo>
                </a:path>
              </a:pathLst>
            </a:custGeom>
            <a:noFill/>
            <a:ln w="12700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9FFC850-8BD4-48D2-AB83-9E25EAC1E18B}"/>
              </a:ext>
            </a:extLst>
          </p:cNvPr>
          <p:cNvGrpSpPr/>
          <p:nvPr/>
        </p:nvGrpSpPr>
        <p:grpSpPr>
          <a:xfrm>
            <a:off x="402156" y="3869719"/>
            <a:ext cx="457200" cy="457200"/>
            <a:chOff x="402156" y="3761947"/>
            <a:chExt cx="457200" cy="4572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66C6DF7-3C46-4F60-820F-13F7F66F3868}"/>
                </a:ext>
              </a:extLst>
            </p:cNvPr>
            <p:cNvSpPr/>
            <p:nvPr/>
          </p:nvSpPr>
          <p:spPr bwMode="auto">
            <a:xfrm>
              <a:off x="402156" y="3761947"/>
              <a:ext cx="457200" cy="457200"/>
            </a:xfrm>
            <a:prstGeom prst="ellipse">
              <a:avLst/>
            </a:prstGeom>
            <a:solidFill>
              <a:schemeClr val="accent3"/>
            </a:solidFill>
            <a:ln w="19050" cap="flat">
              <a:noFill/>
              <a:prstDash val="solid"/>
              <a:miter/>
            </a:ln>
            <a:effectLst>
              <a:outerShdw blurRad="101600" dist="25400" dir="2700000" algn="tl" rotWithShape="0">
                <a:prstClr val="black">
                  <a:alpha val="3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Education">
              <a:extLst>
                <a:ext uri="{FF2B5EF4-FFF2-40B4-BE49-F238E27FC236}">
                  <a16:creationId xmlns:a16="http://schemas.microsoft.com/office/drawing/2014/main" id="{4260D403-A6E0-48E3-99D7-93F237A7C7F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1859" y="3856906"/>
              <a:ext cx="267281" cy="267281"/>
            </a:xfrm>
            <a:custGeom>
              <a:avLst/>
              <a:gdLst>
                <a:gd name="T0" fmla="*/ 35 w 350"/>
                <a:gd name="T1" fmla="*/ 350 h 350"/>
                <a:gd name="T2" fmla="*/ 10 w 350"/>
                <a:gd name="T3" fmla="*/ 340 h 350"/>
                <a:gd name="T4" fmla="*/ 0 w 350"/>
                <a:gd name="T5" fmla="*/ 315 h 350"/>
                <a:gd name="T6" fmla="*/ 10 w 350"/>
                <a:gd name="T7" fmla="*/ 290 h 350"/>
                <a:gd name="T8" fmla="*/ 35 w 350"/>
                <a:gd name="T9" fmla="*/ 280 h 350"/>
                <a:gd name="T10" fmla="*/ 175 w 350"/>
                <a:gd name="T11" fmla="*/ 280 h 350"/>
                <a:gd name="T12" fmla="*/ 245 w 350"/>
                <a:gd name="T13" fmla="*/ 280 h 350"/>
                <a:gd name="T14" fmla="*/ 220 w 350"/>
                <a:gd name="T15" fmla="*/ 290 h 350"/>
                <a:gd name="T16" fmla="*/ 210 w 350"/>
                <a:gd name="T17" fmla="*/ 315 h 350"/>
                <a:gd name="T18" fmla="*/ 220 w 350"/>
                <a:gd name="T19" fmla="*/ 340 h 350"/>
                <a:gd name="T20" fmla="*/ 245 w 350"/>
                <a:gd name="T21" fmla="*/ 350 h 350"/>
                <a:gd name="T22" fmla="*/ 280 w 350"/>
                <a:gd name="T23" fmla="*/ 70 h 350"/>
                <a:gd name="T24" fmla="*/ 315 w 350"/>
                <a:gd name="T25" fmla="*/ 70 h 350"/>
                <a:gd name="T26" fmla="*/ 350 w 350"/>
                <a:gd name="T27" fmla="*/ 35 h 350"/>
                <a:gd name="T28" fmla="*/ 315 w 350"/>
                <a:gd name="T29" fmla="*/ 0 h 350"/>
                <a:gd name="T30" fmla="*/ 280 w 350"/>
                <a:gd name="T31" fmla="*/ 35 h 350"/>
                <a:gd name="T32" fmla="*/ 280 w 350"/>
                <a:gd name="T33" fmla="*/ 222 h 350"/>
                <a:gd name="T34" fmla="*/ 314 w 350"/>
                <a:gd name="T35" fmla="*/ 0 h 350"/>
                <a:gd name="T36" fmla="*/ 82 w 350"/>
                <a:gd name="T37" fmla="*/ 0 h 350"/>
                <a:gd name="T38" fmla="*/ 47 w 350"/>
                <a:gd name="T39" fmla="*/ 35 h 350"/>
                <a:gd name="T40" fmla="*/ 47 w 350"/>
                <a:gd name="T41" fmla="*/ 268 h 350"/>
                <a:gd name="T42" fmla="*/ 280 w 350"/>
                <a:gd name="T43" fmla="*/ 222 h 350"/>
                <a:gd name="T44" fmla="*/ 280 w 350"/>
                <a:gd name="T45" fmla="*/ 315 h 350"/>
                <a:gd name="T46" fmla="*/ 35 w 350"/>
                <a:gd name="T47" fmla="*/ 350 h 350"/>
                <a:gd name="T48" fmla="*/ 245 w 350"/>
                <a:gd name="T49" fmla="*/ 350 h 350"/>
                <a:gd name="T50" fmla="*/ 280 w 350"/>
                <a:gd name="T51" fmla="*/ 315 h 350"/>
                <a:gd name="T52" fmla="*/ 82 w 350"/>
                <a:gd name="T53" fmla="*/ 70 h 350"/>
                <a:gd name="T54" fmla="*/ 245 w 350"/>
                <a:gd name="T55" fmla="*/ 70 h 350"/>
                <a:gd name="T56" fmla="*/ 82 w 350"/>
                <a:gd name="T57" fmla="*/ 117 h 350"/>
                <a:gd name="T58" fmla="*/ 128 w 350"/>
                <a:gd name="T59" fmla="*/ 117 h 350"/>
                <a:gd name="T60" fmla="*/ 82 w 350"/>
                <a:gd name="T61" fmla="*/ 163 h 350"/>
                <a:gd name="T62" fmla="*/ 128 w 350"/>
                <a:gd name="T63" fmla="*/ 163 h 350"/>
                <a:gd name="T64" fmla="*/ 82 w 350"/>
                <a:gd name="T65" fmla="*/ 210 h 350"/>
                <a:gd name="T66" fmla="*/ 128 w 350"/>
                <a:gd name="T67" fmla="*/ 210 h 350"/>
                <a:gd name="T68" fmla="*/ 163 w 350"/>
                <a:gd name="T69" fmla="*/ 152 h 350"/>
                <a:gd name="T70" fmla="*/ 163 w 350"/>
                <a:gd name="T71" fmla="*/ 245 h 350"/>
                <a:gd name="T72" fmla="*/ 198 w 350"/>
                <a:gd name="T73" fmla="*/ 228 h 350"/>
                <a:gd name="T74" fmla="*/ 233 w 350"/>
                <a:gd name="T75" fmla="*/ 245 h 350"/>
                <a:gd name="T76" fmla="*/ 233 w 350"/>
                <a:gd name="T77" fmla="*/ 152 h 350"/>
                <a:gd name="T78" fmla="*/ 198 w 350"/>
                <a:gd name="T79" fmla="*/ 117 h 350"/>
                <a:gd name="T80" fmla="*/ 163 w 350"/>
                <a:gd name="T81" fmla="*/ 152 h 350"/>
                <a:gd name="T82" fmla="*/ 198 w 350"/>
                <a:gd name="T83" fmla="*/ 187 h 350"/>
                <a:gd name="T84" fmla="*/ 233 w 350"/>
                <a:gd name="T85" fmla="*/ 152 h 350"/>
                <a:gd name="T86" fmla="*/ 198 w 350"/>
                <a:gd name="T87" fmla="*/ 117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0" h="350">
                  <a:moveTo>
                    <a:pt x="35" y="350"/>
                  </a:moveTo>
                  <a:cubicBezTo>
                    <a:pt x="25" y="350"/>
                    <a:pt x="17" y="346"/>
                    <a:pt x="10" y="340"/>
                  </a:cubicBezTo>
                  <a:cubicBezTo>
                    <a:pt x="4" y="333"/>
                    <a:pt x="0" y="325"/>
                    <a:pt x="0" y="315"/>
                  </a:cubicBezTo>
                  <a:cubicBezTo>
                    <a:pt x="0" y="305"/>
                    <a:pt x="4" y="297"/>
                    <a:pt x="10" y="290"/>
                  </a:cubicBezTo>
                  <a:cubicBezTo>
                    <a:pt x="17" y="284"/>
                    <a:pt x="25" y="280"/>
                    <a:pt x="35" y="280"/>
                  </a:cubicBezTo>
                  <a:cubicBezTo>
                    <a:pt x="175" y="280"/>
                    <a:pt x="175" y="280"/>
                    <a:pt x="175" y="280"/>
                  </a:cubicBezTo>
                  <a:cubicBezTo>
                    <a:pt x="245" y="280"/>
                    <a:pt x="245" y="280"/>
                    <a:pt x="245" y="280"/>
                  </a:cubicBezTo>
                  <a:cubicBezTo>
                    <a:pt x="235" y="280"/>
                    <a:pt x="227" y="284"/>
                    <a:pt x="220" y="290"/>
                  </a:cubicBezTo>
                  <a:cubicBezTo>
                    <a:pt x="214" y="297"/>
                    <a:pt x="210" y="305"/>
                    <a:pt x="210" y="315"/>
                  </a:cubicBezTo>
                  <a:cubicBezTo>
                    <a:pt x="210" y="325"/>
                    <a:pt x="214" y="333"/>
                    <a:pt x="220" y="340"/>
                  </a:cubicBezTo>
                  <a:cubicBezTo>
                    <a:pt x="227" y="346"/>
                    <a:pt x="235" y="350"/>
                    <a:pt x="245" y="350"/>
                  </a:cubicBezTo>
                  <a:moveTo>
                    <a:pt x="280" y="70"/>
                  </a:moveTo>
                  <a:cubicBezTo>
                    <a:pt x="315" y="70"/>
                    <a:pt x="315" y="70"/>
                    <a:pt x="315" y="70"/>
                  </a:cubicBezTo>
                  <a:cubicBezTo>
                    <a:pt x="334" y="70"/>
                    <a:pt x="350" y="54"/>
                    <a:pt x="350" y="35"/>
                  </a:cubicBezTo>
                  <a:cubicBezTo>
                    <a:pt x="350" y="16"/>
                    <a:pt x="334" y="0"/>
                    <a:pt x="315" y="0"/>
                  </a:cubicBezTo>
                  <a:cubicBezTo>
                    <a:pt x="296" y="0"/>
                    <a:pt x="280" y="16"/>
                    <a:pt x="280" y="35"/>
                  </a:cubicBezTo>
                  <a:cubicBezTo>
                    <a:pt x="280" y="222"/>
                    <a:pt x="280" y="222"/>
                    <a:pt x="280" y="222"/>
                  </a:cubicBezTo>
                  <a:moveTo>
                    <a:pt x="314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62" y="0"/>
                    <a:pt x="47" y="16"/>
                    <a:pt x="47" y="35"/>
                  </a:cubicBezTo>
                  <a:cubicBezTo>
                    <a:pt x="47" y="268"/>
                    <a:pt x="47" y="268"/>
                    <a:pt x="47" y="268"/>
                  </a:cubicBezTo>
                  <a:moveTo>
                    <a:pt x="280" y="222"/>
                  </a:moveTo>
                  <a:cubicBezTo>
                    <a:pt x="280" y="315"/>
                    <a:pt x="280" y="315"/>
                    <a:pt x="280" y="315"/>
                  </a:cubicBezTo>
                  <a:moveTo>
                    <a:pt x="35" y="350"/>
                  </a:moveTo>
                  <a:cubicBezTo>
                    <a:pt x="245" y="350"/>
                    <a:pt x="245" y="350"/>
                    <a:pt x="245" y="350"/>
                  </a:cubicBezTo>
                  <a:cubicBezTo>
                    <a:pt x="264" y="350"/>
                    <a:pt x="280" y="334"/>
                    <a:pt x="280" y="315"/>
                  </a:cubicBezTo>
                  <a:moveTo>
                    <a:pt x="82" y="70"/>
                  </a:moveTo>
                  <a:cubicBezTo>
                    <a:pt x="245" y="70"/>
                    <a:pt x="245" y="70"/>
                    <a:pt x="245" y="70"/>
                  </a:cubicBezTo>
                  <a:moveTo>
                    <a:pt x="82" y="117"/>
                  </a:moveTo>
                  <a:cubicBezTo>
                    <a:pt x="128" y="117"/>
                    <a:pt x="128" y="117"/>
                    <a:pt x="128" y="117"/>
                  </a:cubicBezTo>
                  <a:moveTo>
                    <a:pt x="82" y="163"/>
                  </a:moveTo>
                  <a:cubicBezTo>
                    <a:pt x="128" y="163"/>
                    <a:pt x="128" y="163"/>
                    <a:pt x="128" y="163"/>
                  </a:cubicBezTo>
                  <a:moveTo>
                    <a:pt x="82" y="210"/>
                  </a:moveTo>
                  <a:cubicBezTo>
                    <a:pt x="128" y="210"/>
                    <a:pt x="128" y="210"/>
                    <a:pt x="128" y="210"/>
                  </a:cubicBezTo>
                  <a:moveTo>
                    <a:pt x="163" y="152"/>
                  </a:moveTo>
                  <a:cubicBezTo>
                    <a:pt x="163" y="245"/>
                    <a:pt x="163" y="245"/>
                    <a:pt x="163" y="245"/>
                  </a:cubicBezTo>
                  <a:cubicBezTo>
                    <a:pt x="198" y="228"/>
                    <a:pt x="198" y="228"/>
                    <a:pt x="198" y="228"/>
                  </a:cubicBezTo>
                  <a:cubicBezTo>
                    <a:pt x="233" y="245"/>
                    <a:pt x="233" y="245"/>
                    <a:pt x="233" y="245"/>
                  </a:cubicBezTo>
                  <a:cubicBezTo>
                    <a:pt x="233" y="152"/>
                    <a:pt x="233" y="152"/>
                    <a:pt x="233" y="152"/>
                  </a:cubicBezTo>
                  <a:moveTo>
                    <a:pt x="198" y="117"/>
                  </a:moveTo>
                  <a:cubicBezTo>
                    <a:pt x="179" y="117"/>
                    <a:pt x="163" y="132"/>
                    <a:pt x="163" y="152"/>
                  </a:cubicBezTo>
                  <a:cubicBezTo>
                    <a:pt x="163" y="171"/>
                    <a:pt x="179" y="187"/>
                    <a:pt x="198" y="187"/>
                  </a:cubicBezTo>
                  <a:cubicBezTo>
                    <a:pt x="218" y="187"/>
                    <a:pt x="233" y="171"/>
                    <a:pt x="233" y="152"/>
                  </a:cubicBezTo>
                  <a:cubicBezTo>
                    <a:pt x="233" y="132"/>
                    <a:pt x="218" y="117"/>
                    <a:pt x="198" y="117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2B59A5C-644B-4AC5-8CB7-64313AD839C6}"/>
              </a:ext>
            </a:extLst>
          </p:cNvPr>
          <p:cNvGrpSpPr/>
          <p:nvPr/>
        </p:nvGrpSpPr>
        <p:grpSpPr>
          <a:xfrm>
            <a:off x="402156" y="4913318"/>
            <a:ext cx="457200" cy="457200"/>
            <a:chOff x="402156" y="4913318"/>
            <a:chExt cx="457200" cy="4572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8397C49-5DA1-40E4-B214-2932ACF93A41}"/>
                </a:ext>
              </a:extLst>
            </p:cNvPr>
            <p:cNvSpPr/>
            <p:nvPr/>
          </p:nvSpPr>
          <p:spPr bwMode="auto">
            <a:xfrm>
              <a:off x="402156" y="4913318"/>
              <a:ext cx="457200" cy="457200"/>
            </a:xfrm>
            <a:prstGeom prst="ellipse">
              <a:avLst/>
            </a:prstGeom>
            <a:solidFill>
              <a:schemeClr val="accent3"/>
            </a:solidFill>
            <a:ln w="19050" cap="flat">
              <a:noFill/>
              <a:prstDash val="solid"/>
              <a:miter/>
            </a:ln>
            <a:effectLst>
              <a:outerShdw blurRad="101600" dist="25400" dir="2700000" algn="tl" rotWithShape="0">
                <a:prstClr val="black">
                  <a:alpha val="3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5" name="Graphic 4" descr="Laptop">
              <a:extLst>
                <a:ext uri="{FF2B5EF4-FFF2-40B4-BE49-F238E27FC236}">
                  <a16:creationId xmlns:a16="http://schemas.microsoft.com/office/drawing/2014/main" id="{80915A43-ADCB-4A2B-B2BB-508364094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4682" y="4971102"/>
              <a:ext cx="341633" cy="341633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829117A-65E4-4923-A5B6-F75C8C677532}"/>
              </a:ext>
            </a:extLst>
          </p:cNvPr>
          <p:cNvGrpSpPr/>
          <p:nvPr/>
        </p:nvGrpSpPr>
        <p:grpSpPr>
          <a:xfrm>
            <a:off x="5765708" y="1589790"/>
            <a:ext cx="6426292" cy="3940814"/>
            <a:chOff x="5628282" y="1782523"/>
            <a:chExt cx="6426292" cy="3940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FC35DF7-0AE4-4CFD-9A99-E17ABF9EEF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4351" t="-3" r="1221" b="34739"/>
            <a:stretch/>
          </p:blipFill>
          <p:spPr>
            <a:xfrm>
              <a:off x="10363700" y="1782523"/>
              <a:ext cx="1591006" cy="337729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EE5F3D1-506B-447E-8530-5CF0CCE3AE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4" t="18553" r="25649" b="5293"/>
            <a:stretch/>
          </p:blipFill>
          <p:spPr>
            <a:xfrm>
              <a:off x="5628282" y="1782523"/>
              <a:ext cx="4835285" cy="394081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B5BC1E2-D59A-49D3-8E7A-F1DB836CB8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5884" t="87423" r="-312" b="4"/>
            <a:stretch/>
          </p:blipFill>
          <p:spPr>
            <a:xfrm>
              <a:off x="10463568" y="5072678"/>
              <a:ext cx="1591006" cy="650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28833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4200" y="457200"/>
            <a:ext cx="10629058" cy="433965"/>
          </a:xfrm>
        </p:spPr>
        <p:txBody>
          <a:bodyPr>
            <a:normAutofit fontScale="90000"/>
          </a:bodyPr>
          <a:lstStyle/>
          <a:p>
            <a:r>
              <a:rPr lang="en-US"/>
              <a:t>Exam scoring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2F3D86-FA92-4508-A568-01898BB847E8}"/>
              </a:ext>
            </a:extLst>
          </p:cNvPr>
          <p:cNvGrpSpPr/>
          <p:nvPr/>
        </p:nvGrpSpPr>
        <p:grpSpPr>
          <a:xfrm>
            <a:off x="419100" y="1503921"/>
            <a:ext cx="3429000" cy="3251413"/>
            <a:chOff x="419100" y="1503921"/>
            <a:chExt cx="3429000" cy="32514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CD3B81-E0B9-4DFF-82F3-AE39760812CC}"/>
                </a:ext>
              </a:extLst>
            </p:cNvPr>
            <p:cNvSpPr txBox="1"/>
            <p:nvPr/>
          </p:nvSpPr>
          <p:spPr>
            <a:xfrm>
              <a:off x="419100" y="1783534"/>
              <a:ext cx="3429000" cy="2971800"/>
            </a:xfrm>
            <a:prstGeom prst="rect">
              <a:avLst/>
            </a:prstGeom>
            <a:solidFill>
              <a:schemeClr val="bg1"/>
            </a:solidFill>
            <a:ln w="19050" cap="flat">
              <a:noFill/>
              <a:prstDash val="solid"/>
              <a:miter/>
            </a:ln>
            <a:effectLst>
              <a:outerShdw blurRad="317500" dist="63500" dir="3000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182880" tIns="365760" rIns="182880" bIns="18288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>
                <a:defRPr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Each exam has a “cut score”</a:t>
              </a:r>
            </a:p>
            <a:p>
              <a:pPr marL="228600" marR="0" lvl="1" indent="-22860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Scores range from 0-1000</a:t>
              </a:r>
            </a:p>
            <a:p>
              <a:pPr marL="228600" marR="0" lvl="1" indent="-22860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Passing score: 700—scaled score</a:t>
              </a:r>
              <a:b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…this is NOT 70%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AEC2F02-6599-47DD-8043-87B9C9C9C386}"/>
                </a:ext>
              </a:extLst>
            </p:cNvPr>
            <p:cNvGrpSpPr/>
            <p:nvPr/>
          </p:nvGrpSpPr>
          <p:grpSpPr>
            <a:xfrm>
              <a:off x="1859280" y="1503921"/>
              <a:ext cx="548640" cy="548640"/>
              <a:chOff x="584200" y="1274012"/>
              <a:chExt cx="548640" cy="54864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EC2FEEF-8ECF-4BD5-B25F-EC1754D5B24B}"/>
                  </a:ext>
                </a:extLst>
              </p:cNvPr>
              <p:cNvSpPr/>
              <p:nvPr/>
            </p:nvSpPr>
            <p:spPr bwMode="auto">
              <a:xfrm>
                <a:off x="584200" y="1274012"/>
                <a:ext cx="548640" cy="548640"/>
              </a:xfrm>
              <a:prstGeom prst="ellipse">
                <a:avLst/>
              </a:prstGeom>
              <a:solidFill>
                <a:schemeClr val="bg1"/>
              </a:solidFill>
              <a:ln w="19050" cap="flat">
                <a:noFill/>
                <a:prstDash val="solid"/>
                <a:miter/>
              </a:ln>
              <a:effectLst>
                <a:outerShdw blurRad="127000" dist="508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" name="Market_EAFC">
                <a:extLst>
                  <a:ext uri="{FF2B5EF4-FFF2-40B4-BE49-F238E27FC236}">
                    <a16:creationId xmlns:a16="http://schemas.microsoft.com/office/drawing/2014/main" id="{094AED38-0FC0-4BDD-A65F-315A1F153F6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91094" y="1456119"/>
                <a:ext cx="304117" cy="184426"/>
              </a:xfrm>
              <a:custGeom>
                <a:avLst/>
                <a:gdLst>
                  <a:gd name="T0" fmla="*/ 4688 w 6657"/>
                  <a:gd name="T1" fmla="*/ 0 h 4037"/>
                  <a:gd name="T2" fmla="*/ 6657 w 6657"/>
                  <a:gd name="T3" fmla="*/ 0 h 4037"/>
                  <a:gd name="T4" fmla="*/ 6657 w 6657"/>
                  <a:gd name="T5" fmla="*/ 1970 h 4037"/>
                  <a:gd name="T6" fmla="*/ 0 w 6657"/>
                  <a:gd name="T7" fmla="*/ 4037 h 4037"/>
                  <a:gd name="T8" fmla="*/ 2501 w 6657"/>
                  <a:gd name="T9" fmla="*/ 1532 h 4037"/>
                  <a:gd name="T10" fmla="*/ 3813 w 6657"/>
                  <a:gd name="T11" fmla="*/ 2846 h 4037"/>
                  <a:gd name="T12" fmla="*/ 6657 w 6657"/>
                  <a:gd name="T13" fmla="*/ 0 h 4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57" h="4037">
                    <a:moveTo>
                      <a:pt x="4688" y="0"/>
                    </a:moveTo>
                    <a:lnTo>
                      <a:pt x="6657" y="0"/>
                    </a:lnTo>
                    <a:lnTo>
                      <a:pt x="6657" y="1970"/>
                    </a:lnTo>
                    <a:moveTo>
                      <a:pt x="0" y="4037"/>
                    </a:moveTo>
                    <a:lnTo>
                      <a:pt x="2501" y="1532"/>
                    </a:lnTo>
                    <a:lnTo>
                      <a:pt x="3813" y="2846"/>
                    </a:lnTo>
                    <a:lnTo>
                      <a:pt x="6657" y="0"/>
                    </a:lnTo>
                  </a:path>
                </a:pathLst>
              </a:custGeom>
              <a:noFill/>
              <a:ln w="25400" cap="rnd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384DB3D-4C0F-4C32-9C94-99D707725380}"/>
              </a:ext>
            </a:extLst>
          </p:cNvPr>
          <p:cNvGrpSpPr/>
          <p:nvPr/>
        </p:nvGrpSpPr>
        <p:grpSpPr>
          <a:xfrm>
            <a:off x="4210510" y="1503921"/>
            <a:ext cx="3429000" cy="3251412"/>
            <a:chOff x="4210510" y="1503921"/>
            <a:chExt cx="3429000" cy="325141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06F78F-C4C8-4174-935B-A54A72180BF1}"/>
                </a:ext>
              </a:extLst>
            </p:cNvPr>
            <p:cNvSpPr txBox="1"/>
            <p:nvPr/>
          </p:nvSpPr>
          <p:spPr>
            <a:xfrm>
              <a:off x="4210510" y="1783534"/>
              <a:ext cx="3429000" cy="2971799"/>
            </a:xfrm>
            <a:prstGeom prst="rect">
              <a:avLst/>
            </a:prstGeom>
            <a:solidFill>
              <a:schemeClr val="bg1"/>
            </a:solidFill>
            <a:ln w="19050" cap="flat">
              <a:noFill/>
              <a:prstDash val="solid"/>
              <a:miter/>
            </a:ln>
            <a:effectLst>
              <a:outerShdw blurRad="317500" dist="63500" dir="3000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182880" tIns="365760" rIns="182880" bIns="18288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>
                <a:defRPr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Cut score determined during exam development and is updated as we maintain it</a:t>
              </a:r>
            </a:p>
            <a:p>
              <a:pPr marL="228600" marR="0" lvl="1" indent="-22860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Based on skills of target audience and difficulty of item pool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B780A9B-AF4A-478B-AB0B-C0B5841B65CC}"/>
                </a:ext>
              </a:extLst>
            </p:cNvPr>
            <p:cNvGrpSpPr/>
            <p:nvPr/>
          </p:nvGrpSpPr>
          <p:grpSpPr>
            <a:xfrm>
              <a:off x="5650690" y="1503921"/>
              <a:ext cx="548640" cy="548640"/>
              <a:chOff x="584200" y="2285232"/>
              <a:chExt cx="548640" cy="54864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1EB2CC3-8F5B-47C9-809E-C0D3D6E81D05}"/>
                  </a:ext>
                </a:extLst>
              </p:cNvPr>
              <p:cNvSpPr/>
              <p:nvPr/>
            </p:nvSpPr>
            <p:spPr bwMode="auto">
              <a:xfrm>
                <a:off x="584200" y="2285232"/>
                <a:ext cx="548640" cy="548640"/>
              </a:xfrm>
              <a:prstGeom prst="ellipse">
                <a:avLst/>
              </a:prstGeom>
              <a:solidFill>
                <a:schemeClr val="bg1"/>
              </a:solidFill>
              <a:ln w="19050" cap="flat">
                <a:noFill/>
                <a:prstDash val="solid"/>
                <a:miter/>
              </a:ln>
              <a:effectLst>
                <a:outerShdw blurRad="127000" dist="508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" name="Clipboard">
                <a:extLst>
                  <a:ext uri="{FF2B5EF4-FFF2-40B4-BE49-F238E27FC236}">
                    <a16:creationId xmlns:a16="http://schemas.microsoft.com/office/drawing/2014/main" id="{884667F1-9D06-46ED-A058-926E010D3E3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61682" y="2426234"/>
                <a:ext cx="193676" cy="266636"/>
              </a:xfrm>
              <a:custGeom>
                <a:avLst/>
                <a:gdLst>
                  <a:gd name="T0" fmla="*/ 247 w 247"/>
                  <a:gd name="T1" fmla="*/ 33 h 340"/>
                  <a:gd name="T2" fmla="*/ 247 w 247"/>
                  <a:gd name="T3" fmla="*/ 340 h 340"/>
                  <a:gd name="T4" fmla="*/ 0 w 247"/>
                  <a:gd name="T5" fmla="*/ 340 h 340"/>
                  <a:gd name="T6" fmla="*/ 0 w 247"/>
                  <a:gd name="T7" fmla="*/ 33 h 340"/>
                  <a:gd name="T8" fmla="*/ 65 w 247"/>
                  <a:gd name="T9" fmla="*/ 33 h 340"/>
                  <a:gd name="T10" fmla="*/ 91 w 247"/>
                  <a:gd name="T11" fmla="*/ 33 h 340"/>
                  <a:gd name="T12" fmla="*/ 124 w 247"/>
                  <a:gd name="T13" fmla="*/ 0 h 340"/>
                  <a:gd name="T14" fmla="*/ 158 w 247"/>
                  <a:gd name="T15" fmla="*/ 33 h 340"/>
                  <a:gd name="T16" fmla="*/ 247 w 247"/>
                  <a:gd name="T17" fmla="*/ 33 h 340"/>
                  <a:gd name="T18" fmla="*/ 68 w 247"/>
                  <a:gd name="T19" fmla="*/ 33 h 340"/>
                  <a:gd name="T20" fmla="*/ 68 w 247"/>
                  <a:gd name="T21" fmla="*/ 78 h 340"/>
                  <a:gd name="T22" fmla="*/ 180 w 247"/>
                  <a:gd name="T23" fmla="*/ 78 h 340"/>
                  <a:gd name="T24" fmla="*/ 180 w 247"/>
                  <a:gd name="T25" fmla="*/ 33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7" h="340">
                    <a:moveTo>
                      <a:pt x="247" y="33"/>
                    </a:moveTo>
                    <a:cubicBezTo>
                      <a:pt x="247" y="340"/>
                      <a:pt x="247" y="340"/>
                      <a:pt x="247" y="340"/>
                    </a:cubicBezTo>
                    <a:cubicBezTo>
                      <a:pt x="0" y="340"/>
                      <a:pt x="0" y="340"/>
                      <a:pt x="0" y="34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65" y="33"/>
                      <a:pt x="65" y="33"/>
                      <a:pt x="65" y="33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1" y="15"/>
                      <a:pt x="106" y="0"/>
                      <a:pt x="124" y="0"/>
                    </a:cubicBezTo>
                    <a:cubicBezTo>
                      <a:pt x="143" y="0"/>
                      <a:pt x="158" y="15"/>
                      <a:pt x="158" y="33"/>
                    </a:cubicBezTo>
                    <a:lnTo>
                      <a:pt x="247" y="33"/>
                    </a:lnTo>
                    <a:close/>
                    <a:moveTo>
                      <a:pt x="68" y="33"/>
                    </a:moveTo>
                    <a:cubicBezTo>
                      <a:pt x="68" y="78"/>
                      <a:pt x="68" y="78"/>
                      <a:pt x="68" y="78"/>
                    </a:cubicBezTo>
                    <a:cubicBezTo>
                      <a:pt x="180" y="78"/>
                      <a:pt x="180" y="78"/>
                      <a:pt x="180" y="78"/>
                    </a:cubicBezTo>
                    <a:cubicBezTo>
                      <a:pt x="180" y="33"/>
                      <a:pt x="180" y="33"/>
                      <a:pt x="180" y="33"/>
                    </a:cubicBezTo>
                  </a:path>
                </a:pathLst>
              </a:custGeom>
              <a:noFill/>
              <a:ln w="25400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E736D5-A152-45D1-9324-7F2D91C17EF5}"/>
              </a:ext>
            </a:extLst>
          </p:cNvPr>
          <p:cNvGrpSpPr/>
          <p:nvPr/>
        </p:nvGrpSpPr>
        <p:grpSpPr>
          <a:xfrm>
            <a:off x="8001920" y="1503921"/>
            <a:ext cx="3429000" cy="3251412"/>
            <a:chOff x="8001920" y="1503921"/>
            <a:chExt cx="3429000" cy="325141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EC1354-5FD9-4ADE-B373-F77E09729E09}"/>
                </a:ext>
              </a:extLst>
            </p:cNvPr>
            <p:cNvSpPr txBox="1"/>
            <p:nvPr/>
          </p:nvSpPr>
          <p:spPr>
            <a:xfrm>
              <a:off x="8001920" y="1783534"/>
              <a:ext cx="3429000" cy="2971799"/>
            </a:xfrm>
            <a:prstGeom prst="rect">
              <a:avLst/>
            </a:prstGeom>
            <a:solidFill>
              <a:schemeClr val="bg1"/>
            </a:solidFill>
            <a:ln w="19050" cap="flat">
              <a:noFill/>
              <a:prstDash val="solid"/>
              <a:miter/>
            </a:ln>
            <a:effectLst>
              <a:outerShdw blurRad="317500" dist="63500" dir="3000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182880" tIns="365760" rIns="182880" bIns="18288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>
                <a:defRPr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Tips: </a:t>
              </a:r>
            </a:p>
            <a:p>
              <a:pPr marL="228600" marR="0" lvl="1" indent="-22860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points deducted for wrong answers</a:t>
              </a:r>
            </a:p>
            <a:p>
              <a:pPr marL="228600" marR="0" lvl="1" indent="-22860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Some questions cannot be skipped!</a:t>
              </a:r>
            </a:p>
            <a:p>
              <a:pPr marL="228600" marR="0" lvl="1" indent="-22860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D83B01"/>
                      </a:gs>
                      <a:gs pos="100000">
                        <a:srgbClr val="D83B0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Answer every question before moving to the next one! </a:t>
              </a:r>
              <a:endParaRPr kumimoji="0" lang="en-US" sz="24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D83B01"/>
                    </a:gs>
                    <a:gs pos="100000">
                      <a:srgbClr val="D83B0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3C31BA4-264F-456D-8155-55E2E6F5EF76}"/>
                </a:ext>
              </a:extLst>
            </p:cNvPr>
            <p:cNvGrpSpPr/>
            <p:nvPr/>
          </p:nvGrpSpPr>
          <p:grpSpPr>
            <a:xfrm>
              <a:off x="9442100" y="1503921"/>
              <a:ext cx="548640" cy="548640"/>
              <a:chOff x="584200" y="4387405"/>
              <a:chExt cx="548640" cy="54864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8D849F9-3E51-41EB-8172-725AC3D9C057}"/>
                  </a:ext>
                </a:extLst>
              </p:cNvPr>
              <p:cNvSpPr/>
              <p:nvPr/>
            </p:nvSpPr>
            <p:spPr bwMode="auto">
              <a:xfrm>
                <a:off x="584200" y="4387405"/>
                <a:ext cx="548640" cy="548640"/>
              </a:xfrm>
              <a:prstGeom prst="ellipse">
                <a:avLst/>
              </a:prstGeom>
              <a:solidFill>
                <a:schemeClr val="bg1"/>
              </a:solidFill>
              <a:ln w="19050" cap="flat">
                <a:noFill/>
                <a:prstDash val="solid"/>
                <a:miter/>
              </a:ln>
              <a:effectLst>
                <a:outerShdw blurRad="127000" dist="508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" name="Warning_E7BA">
                <a:extLst>
                  <a:ext uri="{FF2B5EF4-FFF2-40B4-BE49-F238E27FC236}">
                    <a16:creationId xmlns:a16="http://schemas.microsoft.com/office/drawing/2014/main" id="{741FD893-E635-49C8-9CA4-F88D8C862F0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16201" y="4496282"/>
                <a:ext cx="284638" cy="284783"/>
              </a:xfrm>
              <a:custGeom>
                <a:avLst/>
                <a:gdLst>
                  <a:gd name="T0" fmla="*/ 0 w 3939"/>
                  <a:gd name="T1" fmla="*/ 3941 h 3941"/>
                  <a:gd name="T2" fmla="*/ 1970 w 3939"/>
                  <a:gd name="T3" fmla="*/ 0 h 3941"/>
                  <a:gd name="T4" fmla="*/ 3939 w 3939"/>
                  <a:gd name="T5" fmla="*/ 3941 h 3941"/>
                  <a:gd name="T6" fmla="*/ 0 w 3939"/>
                  <a:gd name="T7" fmla="*/ 3941 h 3941"/>
                  <a:gd name="T8" fmla="*/ 1970 w 3939"/>
                  <a:gd name="T9" fmla="*/ 1144 h 3941"/>
                  <a:gd name="T10" fmla="*/ 1970 w 3939"/>
                  <a:gd name="T11" fmla="*/ 2911 h 3941"/>
                  <a:gd name="T12" fmla="*/ 1970 w 3939"/>
                  <a:gd name="T13" fmla="*/ 3205 h 3941"/>
                  <a:gd name="T14" fmla="*/ 1970 w 3939"/>
                  <a:gd name="T15" fmla="*/ 3500 h 3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39" h="3941">
                    <a:moveTo>
                      <a:pt x="0" y="3941"/>
                    </a:moveTo>
                    <a:lnTo>
                      <a:pt x="1970" y="0"/>
                    </a:lnTo>
                    <a:lnTo>
                      <a:pt x="3939" y="3941"/>
                    </a:lnTo>
                    <a:lnTo>
                      <a:pt x="0" y="3941"/>
                    </a:lnTo>
                    <a:moveTo>
                      <a:pt x="1970" y="1144"/>
                    </a:moveTo>
                    <a:lnTo>
                      <a:pt x="1970" y="2911"/>
                    </a:lnTo>
                    <a:moveTo>
                      <a:pt x="1970" y="3205"/>
                    </a:moveTo>
                    <a:lnTo>
                      <a:pt x="1970" y="3500"/>
                    </a:lnTo>
                  </a:path>
                </a:pathLst>
              </a:custGeom>
              <a:noFill/>
              <a:ln w="25400" cap="rnd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9667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5.55112E-17 L -0.05091 -0.00069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4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5E-6 -5.55112E-17 L -0.05091 -0.00069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79167E-6 -5.55112E-17 L -0.05092 -0.00069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457200"/>
            <a:ext cx="10960100" cy="433965"/>
          </a:xfrm>
        </p:spPr>
        <p:txBody>
          <a:bodyPr>
            <a:normAutofit fontScale="90000"/>
          </a:bodyPr>
          <a:lstStyle/>
          <a:p>
            <a:r>
              <a:rPr lang="en-US"/>
              <a:t>Exam question structure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A92F16-2E2F-41F7-A969-40B33D9CCA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6" t="17628" r="1" b="6929"/>
          <a:stretch/>
        </p:blipFill>
        <p:spPr>
          <a:xfrm>
            <a:off x="735445" y="1723673"/>
            <a:ext cx="3410654" cy="3410654"/>
          </a:xfrm>
          <a:custGeom>
            <a:avLst/>
            <a:gdLst>
              <a:gd name="connsiteX0" fmla="*/ 0 w 3257653"/>
              <a:gd name="connsiteY0" fmla="*/ 0 h 3257653"/>
              <a:gd name="connsiteX1" fmla="*/ 3257653 w 3257653"/>
              <a:gd name="connsiteY1" fmla="*/ 0 h 3257653"/>
              <a:gd name="connsiteX2" fmla="*/ 3257653 w 3257653"/>
              <a:gd name="connsiteY2" fmla="*/ 3257653 h 3257653"/>
              <a:gd name="connsiteX3" fmla="*/ 0 w 3257653"/>
              <a:gd name="connsiteY3" fmla="*/ 3257653 h 3257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7653" h="3257653">
                <a:moveTo>
                  <a:pt x="0" y="0"/>
                </a:moveTo>
                <a:lnTo>
                  <a:pt x="3257653" y="0"/>
                </a:lnTo>
                <a:lnTo>
                  <a:pt x="3257653" y="3257653"/>
                </a:lnTo>
                <a:lnTo>
                  <a:pt x="0" y="3257653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40C1598-AC81-4F1A-AC9B-3DD2972CEFED}"/>
              </a:ext>
            </a:extLst>
          </p:cNvPr>
          <p:cNvGrpSpPr/>
          <p:nvPr/>
        </p:nvGrpSpPr>
        <p:grpSpPr>
          <a:xfrm>
            <a:off x="4756388" y="1098964"/>
            <a:ext cx="4163617" cy="1543737"/>
            <a:chOff x="5338112" y="-886324"/>
            <a:chExt cx="4163617" cy="15437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AF46780-97B9-49B4-AD33-D46A9C8899FA}"/>
                </a:ext>
              </a:extLst>
            </p:cNvPr>
            <p:cNvSpPr/>
            <p:nvPr/>
          </p:nvSpPr>
          <p:spPr bwMode="auto">
            <a:xfrm>
              <a:off x="5338112" y="-886324"/>
              <a:ext cx="4163617" cy="1032705"/>
            </a:xfrm>
            <a:prstGeom prst="rect">
              <a:avLst/>
            </a:prstGeom>
            <a:solidFill>
              <a:schemeClr val="bg1"/>
            </a:solidFill>
            <a:ln w="19050" cap="flat">
              <a:noFill/>
              <a:prstDash val="solid"/>
              <a:miter/>
            </a:ln>
            <a:effectLst>
              <a:outerShdw blurRad="508000" dist="63500" dir="2700000" sx="101000" sy="101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274320" tIns="91440" rIns="182880" bIns="91440" numCol="1" anchor="ctr" anchorCtr="0" compatLnSpc="1">
              <a:prstTxWarp prst="textNoShape">
                <a:avLst/>
              </a:prstTxWarp>
            </a:bodyPr>
            <a:lstStyle/>
            <a:p>
              <a:pPr>
                <a:spcAft>
                  <a:spcPts val="300"/>
                </a:spcAft>
              </a:pPr>
              <a:r>
                <a:rPr lang="en-US">
                  <a:gradFill>
                    <a:gsLst>
                      <a:gs pos="0">
                        <a:schemeClr val="accent3"/>
                      </a:gs>
                      <a:gs pos="100000">
                        <a:schemeClr val="accent3"/>
                      </a:gs>
                    </a:gsLst>
                  </a:gradFill>
                  <a:latin typeface="+mj-lt"/>
                </a:rPr>
                <a:t>Technical environment or scenario</a:t>
              </a:r>
            </a:p>
            <a:p>
              <a:pPr>
                <a:spcAft>
                  <a:spcPts val="300"/>
                </a:spcAft>
              </a:pPr>
              <a:r>
                <a:rPr lang="en-US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</a:gradFill>
                </a:rPr>
                <a:t>You are a developer…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48B702-4EEB-454E-9CA9-8328CC296046}"/>
                </a:ext>
              </a:extLst>
            </p:cNvPr>
            <p:cNvSpPr/>
            <p:nvPr/>
          </p:nvSpPr>
          <p:spPr bwMode="auto">
            <a:xfrm>
              <a:off x="5608952" y="146381"/>
              <a:ext cx="895286" cy="511032"/>
            </a:xfrm>
            <a:custGeom>
              <a:avLst/>
              <a:gdLst>
                <a:gd name="connsiteX0" fmla="*/ 0 w 895286"/>
                <a:gd name="connsiteY0" fmla="*/ 0 h 895286"/>
                <a:gd name="connsiteX1" fmla="*/ 895286 w 895286"/>
                <a:gd name="connsiteY1" fmla="*/ 0 h 895286"/>
                <a:gd name="connsiteX2" fmla="*/ 895286 w 895286"/>
                <a:gd name="connsiteY2" fmla="*/ 895286 h 895286"/>
                <a:gd name="connsiteX3" fmla="*/ 0 w 895286"/>
                <a:gd name="connsiteY3" fmla="*/ 895286 h 895286"/>
                <a:gd name="connsiteX4" fmla="*/ 0 w 895286"/>
                <a:gd name="connsiteY4" fmla="*/ 0 h 895286"/>
                <a:gd name="connsiteX0" fmla="*/ 895286 w 986726"/>
                <a:gd name="connsiteY0" fmla="*/ 895286 h 986726"/>
                <a:gd name="connsiteX1" fmla="*/ 0 w 986726"/>
                <a:gd name="connsiteY1" fmla="*/ 895286 h 986726"/>
                <a:gd name="connsiteX2" fmla="*/ 0 w 986726"/>
                <a:gd name="connsiteY2" fmla="*/ 0 h 986726"/>
                <a:gd name="connsiteX3" fmla="*/ 895286 w 986726"/>
                <a:gd name="connsiteY3" fmla="*/ 0 h 986726"/>
                <a:gd name="connsiteX4" fmla="*/ 986726 w 986726"/>
                <a:gd name="connsiteY4" fmla="*/ 986726 h 986726"/>
                <a:gd name="connsiteX0" fmla="*/ 895286 w 895286"/>
                <a:gd name="connsiteY0" fmla="*/ 895286 h 895286"/>
                <a:gd name="connsiteX1" fmla="*/ 0 w 895286"/>
                <a:gd name="connsiteY1" fmla="*/ 895286 h 895286"/>
                <a:gd name="connsiteX2" fmla="*/ 0 w 895286"/>
                <a:gd name="connsiteY2" fmla="*/ 0 h 895286"/>
                <a:gd name="connsiteX3" fmla="*/ 895286 w 895286"/>
                <a:gd name="connsiteY3" fmla="*/ 0 h 895286"/>
                <a:gd name="connsiteX0" fmla="*/ 0 w 895286"/>
                <a:gd name="connsiteY0" fmla="*/ 895286 h 895286"/>
                <a:gd name="connsiteX1" fmla="*/ 0 w 895286"/>
                <a:gd name="connsiteY1" fmla="*/ 0 h 895286"/>
                <a:gd name="connsiteX2" fmla="*/ 895286 w 895286"/>
                <a:gd name="connsiteY2" fmla="*/ 0 h 895286"/>
                <a:gd name="connsiteX0" fmla="*/ 0 w 895286"/>
                <a:gd name="connsiteY0" fmla="*/ 895286 h 895286"/>
                <a:gd name="connsiteX1" fmla="*/ 0 w 895286"/>
                <a:gd name="connsiteY1" fmla="*/ 0 h 895286"/>
                <a:gd name="connsiteX2" fmla="*/ 895286 w 895286"/>
                <a:gd name="connsiteY2" fmla="*/ 0 h 895286"/>
                <a:gd name="connsiteX3" fmla="*/ 0 w 895286"/>
                <a:gd name="connsiteY3" fmla="*/ 895286 h 8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5286" h="895286">
                  <a:moveTo>
                    <a:pt x="0" y="895286"/>
                  </a:moveTo>
                  <a:lnTo>
                    <a:pt x="0" y="0"/>
                  </a:lnTo>
                  <a:lnTo>
                    <a:pt x="895286" y="0"/>
                  </a:lnTo>
                  <a:lnTo>
                    <a:pt x="0" y="895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27000" dist="88900" dir="3600000" sx="98000" sy="98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A76A91-4AD3-4A32-93F6-976A2BAC848C}"/>
              </a:ext>
            </a:extLst>
          </p:cNvPr>
          <p:cNvGrpSpPr/>
          <p:nvPr/>
        </p:nvGrpSpPr>
        <p:grpSpPr>
          <a:xfrm>
            <a:off x="7526230" y="4043713"/>
            <a:ext cx="2991529" cy="1538525"/>
            <a:chOff x="5338112" y="-886324"/>
            <a:chExt cx="2991529" cy="153852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D32C38-FE57-4315-B8C6-AA22B45DCD5C}"/>
                </a:ext>
              </a:extLst>
            </p:cNvPr>
            <p:cNvSpPr/>
            <p:nvPr/>
          </p:nvSpPr>
          <p:spPr bwMode="auto">
            <a:xfrm>
              <a:off x="5338112" y="-886324"/>
              <a:ext cx="2991529" cy="1032705"/>
            </a:xfrm>
            <a:prstGeom prst="rect">
              <a:avLst/>
            </a:prstGeom>
            <a:solidFill>
              <a:schemeClr val="bg1"/>
            </a:solidFill>
            <a:ln w="19050" cap="flat">
              <a:noFill/>
              <a:prstDash val="solid"/>
              <a:miter/>
            </a:ln>
            <a:effectLst>
              <a:outerShdw blurRad="508000" dist="63500" dir="2700000" sx="101000" sy="101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274320" tIns="91440" rIns="182880" bIns="91440" numCol="1" anchor="ctr" anchorCtr="0" compatLnSpc="1">
              <a:prstTxWarp prst="textNoShape">
                <a:avLst/>
              </a:prstTxWarp>
            </a:bodyPr>
            <a:lstStyle/>
            <a:p>
              <a:pPr>
                <a:spcAft>
                  <a:spcPts val="300"/>
                </a:spcAft>
              </a:pPr>
              <a:r>
                <a:rPr lang="en-US">
                  <a:gradFill>
                    <a:gsLst>
                      <a:gs pos="0">
                        <a:schemeClr val="accent3"/>
                      </a:gs>
                      <a:gs pos="100000">
                        <a:schemeClr val="accent3"/>
                      </a:gs>
                    </a:gsLst>
                  </a:gradFill>
                  <a:latin typeface="+mj-lt"/>
                </a:rPr>
                <a:t>Question statement</a:t>
              </a:r>
            </a:p>
            <a:p>
              <a:pPr>
                <a:spcAft>
                  <a:spcPts val="300"/>
                </a:spcAft>
              </a:pPr>
              <a:r>
                <a:rPr lang="en-US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</a:gradFill>
                </a:rPr>
                <a:t>What should you do…</a:t>
              </a:r>
            </a:p>
          </p:txBody>
        </p:sp>
        <p:sp>
          <p:nvSpPr>
            <p:cNvPr id="25" name="Rectangle 16">
              <a:extLst>
                <a:ext uri="{FF2B5EF4-FFF2-40B4-BE49-F238E27FC236}">
                  <a16:creationId xmlns:a16="http://schemas.microsoft.com/office/drawing/2014/main" id="{6F285DA5-5FB8-4FBC-A81E-8474CDCC4D6C}"/>
                </a:ext>
              </a:extLst>
            </p:cNvPr>
            <p:cNvSpPr/>
            <p:nvPr/>
          </p:nvSpPr>
          <p:spPr bwMode="auto">
            <a:xfrm>
              <a:off x="5571385" y="141169"/>
              <a:ext cx="895286" cy="511032"/>
            </a:xfrm>
            <a:custGeom>
              <a:avLst/>
              <a:gdLst>
                <a:gd name="connsiteX0" fmla="*/ 0 w 895286"/>
                <a:gd name="connsiteY0" fmla="*/ 0 h 895286"/>
                <a:gd name="connsiteX1" fmla="*/ 895286 w 895286"/>
                <a:gd name="connsiteY1" fmla="*/ 0 h 895286"/>
                <a:gd name="connsiteX2" fmla="*/ 895286 w 895286"/>
                <a:gd name="connsiteY2" fmla="*/ 895286 h 895286"/>
                <a:gd name="connsiteX3" fmla="*/ 0 w 895286"/>
                <a:gd name="connsiteY3" fmla="*/ 895286 h 895286"/>
                <a:gd name="connsiteX4" fmla="*/ 0 w 895286"/>
                <a:gd name="connsiteY4" fmla="*/ 0 h 895286"/>
                <a:gd name="connsiteX0" fmla="*/ 895286 w 986726"/>
                <a:gd name="connsiteY0" fmla="*/ 895286 h 986726"/>
                <a:gd name="connsiteX1" fmla="*/ 0 w 986726"/>
                <a:gd name="connsiteY1" fmla="*/ 895286 h 986726"/>
                <a:gd name="connsiteX2" fmla="*/ 0 w 986726"/>
                <a:gd name="connsiteY2" fmla="*/ 0 h 986726"/>
                <a:gd name="connsiteX3" fmla="*/ 895286 w 986726"/>
                <a:gd name="connsiteY3" fmla="*/ 0 h 986726"/>
                <a:gd name="connsiteX4" fmla="*/ 986726 w 986726"/>
                <a:gd name="connsiteY4" fmla="*/ 986726 h 986726"/>
                <a:gd name="connsiteX0" fmla="*/ 895286 w 895286"/>
                <a:gd name="connsiteY0" fmla="*/ 895286 h 895286"/>
                <a:gd name="connsiteX1" fmla="*/ 0 w 895286"/>
                <a:gd name="connsiteY1" fmla="*/ 895286 h 895286"/>
                <a:gd name="connsiteX2" fmla="*/ 0 w 895286"/>
                <a:gd name="connsiteY2" fmla="*/ 0 h 895286"/>
                <a:gd name="connsiteX3" fmla="*/ 895286 w 895286"/>
                <a:gd name="connsiteY3" fmla="*/ 0 h 895286"/>
                <a:gd name="connsiteX0" fmla="*/ 0 w 895286"/>
                <a:gd name="connsiteY0" fmla="*/ 895286 h 895286"/>
                <a:gd name="connsiteX1" fmla="*/ 0 w 895286"/>
                <a:gd name="connsiteY1" fmla="*/ 0 h 895286"/>
                <a:gd name="connsiteX2" fmla="*/ 895286 w 895286"/>
                <a:gd name="connsiteY2" fmla="*/ 0 h 895286"/>
                <a:gd name="connsiteX0" fmla="*/ 0 w 895286"/>
                <a:gd name="connsiteY0" fmla="*/ 895286 h 895286"/>
                <a:gd name="connsiteX1" fmla="*/ 0 w 895286"/>
                <a:gd name="connsiteY1" fmla="*/ 0 h 895286"/>
                <a:gd name="connsiteX2" fmla="*/ 895286 w 895286"/>
                <a:gd name="connsiteY2" fmla="*/ 0 h 895286"/>
                <a:gd name="connsiteX3" fmla="*/ 0 w 895286"/>
                <a:gd name="connsiteY3" fmla="*/ 895286 h 8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5286" h="895286">
                  <a:moveTo>
                    <a:pt x="0" y="895286"/>
                  </a:moveTo>
                  <a:lnTo>
                    <a:pt x="0" y="0"/>
                  </a:lnTo>
                  <a:lnTo>
                    <a:pt x="895286" y="0"/>
                  </a:lnTo>
                  <a:lnTo>
                    <a:pt x="0" y="895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27000" dist="88900" dir="3600000" sx="98000" sy="98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0651DF-8087-4C80-AB2F-12B0AA6CCCF2}"/>
              </a:ext>
            </a:extLst>
          </p:cNvPr>
          <p:cNvGrpSpPr/>
          <p:nvPr/>
        </p:nvGrpSpPr>
        <p:grpSpPr>
          <a:xfrm>
            <a:off x="7078193" y="2236534"/>
            <a:ext cx="4163617" cy="1543737"/>
            <a:chOff x="5802464" y="-886324"/>
            <a:chExt cx="4163617" cy="154373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063702-D9AA-477E-B15D-4432DC731B37}"/>
                </a:ext>
              </a:extLst>
            </p:cNvPr>
            <p:cNvSpPr/>
            <p:nvPr/>
          </p:nvSpPr>
          <p:spPr bwMode="auto">
            <a:xfrm>
              <a:off x="5802464" y="-886324"/>
              <a:ext cx="4163617" cy="1032705"/>
            </a:xfrm>
            <a:prstGeom prst="rect">
              <a:avLst/>
            </a:prstGeom>
            <a:solidFill>
              <a:schemeClr val="bg1"/>
            </a:solidFill>
            <a:ln w="19050" cap="flat">
              <a:noFill/>
              <a:prstDash val="solid"/>
              <a:miter/>
            </a:ln>
            <a:effectLst>
              <a:outerShdw blurRad="508000" dist="63500" dir="2700000" sx="101000" sy="101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274320" tIns="91440" rIns="182880" bIns="91440" numCol="1" anchor="ctr" anchorCtr="0" compatLnSpc="1">
              <a:prstTxWarp prst="textNoShape">
                <a:avLst/>
              </a:prstTxWarp>
            </a:bodyPr>
            <a:lstStyle/>
            <a:p>
              <a:pPr>
                <a:spcAft>
                  <a:spcPts val="300"/>
                </a:spcAft>
              </a:pPr>
              <a:r>
                <a:rPr lang="en-US">
                  <a:gradFill>
                    <a:gsLst>
                      <a:gs pos="0">
                        <a:schemeClr val="accent3"/>
                      </a:gs>
                      <a:gs pos="100000">
                        <a:schemeClr val="accent3"/>
                      </a:gs>
                    </a:gsLst>
                  </a:gradFill>
                  <a:latin typeface="+mj-lt"/>
                </a:rPr>
                <a:t>Problem statement / requirements</a:t>
              </a:r>
            </a:p>
            <a:p>
              <a:pPr>
                <a:spcAft>
                  <a:spcPts val="300"/>
                </a:spcAft>
              </a:pPr>
              <a:r>
                <a:rPr lang="en-US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</a:gradFill>
                </a:rPr>
                <a:t>The app must…</a:t>
              </a:r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FFA56E4D-6BBE-4338-9925-9EF5D7C9EA49}"/>
                </a:ext>
              </a:extLst>
            </p:cNvPr>
            <p:cNvSpPr/>
            <p:nvPr/>
          </p:nvSpPr>
          <p:spPr bwMode="auto">
            <a:xfrm>
              <a:off x="6033707" y="146381"/>
              <a:ext cx="895286" cy="511032"/>
            </a:xfrm>
            <a:custGeom>
              <a:avLst/>
              <a:gdLst>
                <a:gd name="connsiteX0" fmla="*/ 0 w 895286"/>
                <a:gd name="connsiteY0" fmla="*/ 0 h 895286"/>
                <a:gd name="connsiteX1" fmla="*/ 895286 w 895286"/>
                <a:gd name="connsiteY1" fmla="*/ 0 h 895286"/>
                <a:gd name="connsiteX2" fmla="*/ 895286 w 895286"/>
                <a:gd name="connsiteY2" fmla="*/ 895286 h 895286"/>
                <a:gd name="connsiteX3" fmla="*/ 0 w 895286"/>
                <a:gd name="connsiteY3" fmla="*/ 895286 h 895286"/>
                <a:gd name="connsiteX4" fmla="*/ 0 w 895286"/>
                <a:gd name="connsiteY4" fmla="*/ 0 h 895286"/>
                <a:gd name="connsiteX0" fmla="*/ 895286 w 986726"/>
                <a:gd name="connsiteY0" fmla="*/ 895286 h 986726"/>
                <a:gd name="connsiteX1" fmla="*/ 0 w 986726"/>
                <a:gd name="connsiteY1" fmla="*/ 895286 h 986726"/>
                <a:gd name="connsiteX2" fmla="*/ 0 w 986726"/>
                <a:gd name="connsiteY2" fmla="*/ 0 h 986726"/>
                <a:gd name="connsiteX3" fmla="*/ 895286 w 986726"/>
                <a:gd name="connsiteY3" fmla="*/ 0 h 986726"/>
                <a:gd name="connsiteX4" fmla="*/ 986726 w 986726"/>
                <a:gd name="connsiteY4" fmla="*/ 986726 h 986726"/>
                <a:gd name="connsiteX0" fmla="*/ 895286 w 895286"/>
                <a:gd name="connsiteY0" fmla="*/ 895286 h 895286"/>
                <a:gd name="connsiteX1" fmla="*/ 0 w 895286"/>
                <a:gd name="connsiteY1" fmla="*/ 895286 h 895286"/>
                <a:gd name="connsiteX2" fmla="*/ 0 w 895286"/>
                <a:gd name="connsiteY2" fmla="*/ 0 h 895286"/>
                <a:gd name="connsiteX3" fmla="*/ 895286 w 895286"/>
                <a:gd name="connsiteY3" fmla="*/ 0 h 895286"/>
                <a:gd name="connsiteX0" fmla="*/ 0 w 895286"/>
                <a:gd name="connsiteY0" fmla="*/ 895286 h 895286"/>
                <a:gd name="connsiteX1" fmla="*/ 0 w 895286"/>
                <a:gd name="connsiteY1" fmla="*/ 0 h 895286"/>
                <a:gd name="connsiteX2" fmla="*/ 895286 w 895286"/>
                <a:gd name="connsiteY2" fmla="*/ 0 h 895286"/>
                <a:gd name="connsiteX0" fmla="*/ 0 w 895286"/>
                <a:gd name="connsiteY0" fmla="*/ 895286 h 895286"/>
                <a:gd name="connsiteX1" fmla="*/ 0 w 895286"/>
                <a:gd name="connsiteY1" fmla="*/ 0 h 895286"/>
                <a:gd name="connsiteX2" fmla="*/ 895286 w 895286"/>
                <a:gd name="connsiteY2" fmla="*/ 0 h 895286"/>
                <a:gd name="connsiteX3" fmla="*/ 0 w 895286"/>
                <a:gd name="connsiteY3" fmla="*/ 895286 h 8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5286" h="895286">
                  <a:moveTo>
                    <a:pt x="0" y="895286"/>
                  </a:moveTo>
                  <a:lnTo>
                    <a:pt x="0" y="0"/>
                  </a:lnTo>
                  <a:lnTo>
                    <a:pt x="895286" y="0"/>
                  </a:lnTo>
                  <a:lnTo>
                    <a:pt x="0" y="895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27000" dist="88900" dir="3600000" sx="98000" sy="98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E8B0162-30CC-4B37-805B-82AC31A8CE0E}"/>
              </a:ext>
            </a:extLst>
          </p:cNvPr>
          <p:cNvGrpSpPr/>
          <p:nvPr/>
        </p:nvGrpSpPr>
        <p:grpSpPr>
          <a:xfrm>
            <a:off x="4985305" y="3355984"/>
            <a:ext cx="2222365" cy="1538416"/>
            <a:chOff x="5338112" y="-886324"/>
            <a:chExt cx="2222365" cy="153841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6C8145-F439-42DB-8490-3E1E44C18734}"/>
                </a:ext>
              </a:extLst>
            </p:cNvPr>
            <p:cNvSpPr/>
            <p:nvPr/>
          </p:nvSpPr>
          <p:spPr bwMode="auto">
            <a:xfrm>
              <a:off x="5338112" y="-886324"/>
              <a:ext cx="2222365" cy="1032705"/>
            </a:xfrm>
            <a:prstGeom prst="rect">
              <a:avLst/>
            </a:prstGeom>
            <a:solidFill>
              <a:schemeClr val="bg1"/>
            </a:solidFill>
            <a:ln w="19050" cap="flat">
              <a:noFill/>
              <a:prstDash val="solid"/>
              <a:miter/>
            </a:ln>
            <a:effectLst>
              <a:outerShdw blurRad="508000" dist="63500" dir="2700000" sx="101000" sy="101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274320" tIns="91440" rIns="182880" bIns="91440" numCol="1" anchor="ctr" anchorCtr="0" compatLnSpc="1">
              <a:prstTxWarp prst="textNoShape">
                <a:avLst/>
              </a:prstTxWarp>
            </a:bodyPr>
            <a:lstStyle/>
            <a:p>
              <a:pPr>
                <a:spcAft>
                  <a:spcPts val="300"/>
                </a:spcAft>
              </a:pPr>
              <a:r>
                <a:rPr lang="en-US">
                  <a:gradFill>
                    <a:gsLst>
                      <a:gs pos="0">
                        <a:schemeClr val="accent3"/>
                      </a:gs>
                      <a:gs pos="100000">
                        <a:schemeClr val="accent3"/>
                      </a:gs>
                    </a:gsLst>
                  </a:gradFill>
                  <a:latin typeface="+mj-lt"/>
                </a:rPr>
                <a:t>Goal statement</a:t>
              </a:r>
            </a:p>
            <a:p>
              <a:pPr>
                <a:spcAft>
                  <a:spcPts val="300"/>
                </a:spcAft>
              </a:pPr>
              <a:r>
                <a:rPr lang="en-US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</a:gradFill>
                </a:rPr>
                <a:t>You need to…</a:t>
              </a:r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DCDC0BA9-3D72-4D52-BE27-F7293E3D02D9}"/>
                </a:ext>
              </a:extLst>
            </p:cNvPr>
            <p:cNvSpPr/>
            <p:nvPr/>
          </p:nvSpPr>
          <p:spPr bwMode="auto">
            <a:xfrm>
              <a:off x="5554007" y="141060"/>
              <a:ext cx="895286" cy="511032"/>
            </a:xfrm>
            <a:custGeom>
              <a:avLst/>
              <a:gdLst>
                <a:gd name="connsiteX0" fmla="*/ 0 w 895286"/>
                <a:gd name="connsiteY0" fmla="*/ 0 h 895286"/>
                <a:gd name="connsiteX1" fmla="*/ 895286 w 895286"/>
                <a:gd name="connsiteY1" fmla="*/ 0 h 895286"/>
                <a:gd name="connsiteX2" fmla="*/ 895286 w 895286"/>
                <a:gd name="connsiteY2" fmla="*/ 895286 h 895286"/>
                <a:gd name="connsiteX3" fmla="*/ 0 w 895286"/>
                <a:gd name="connsiteY3" fmla="*/ 895286 h 895286"/>
                <a:gd name="connsiteX4" fmla="*/ 0 w 895286"/>
                <a:gd name="connsiteY4" fmla="*/ 0 h 895286"/>
                <a:gd name="connsiteX0" fmla="*/ 895286 w 986726"/>
                <a:gd name="connsiteY0" fmla="*/ 895286 h 986726"/>
                <a:gd name="connsiteX1" fmla="*/ 0 w 986726"/>
                <a:gd name="connsiteY1" fmla="*/ 895286 h 986726"/>
                <a:gd name="connsiteX2" fmla="*/ 0 w 986726"/>
                <a:gd name="connsiteY2" fmla="*/ 0 h 986726"/>
                <a:gd name="connsiteX3" fmla="*/ 895286 w 986726"/>
                <a:gd name="connsiteY3" fmla="*/ 0 h 986726"/>
                <a:gd name="connsiteX4" fmla="*/ 986726 w 986726"/>
                <a:gd name="connsiteY4" fmla="*/ 986726 h 986726"/>
                <a:gd name="connsiteX0" fmla="*/ 895286 w 895286"/>
                <a:gd name="connsiteY0" fmla="*/ 895286 h 895286"/>
                <a:gd name="connsiteX1" fmla="*/ 0 w 895286"/>
                <a:gd name="connsiteY1" fmla="*/ 895286 h 895286"/>
                <a:gd name="connsiteX2" fmla="*/ 0 w 895286"/>
                <a:gd name="connsiteY2" fmla="*/ 0 h 895286"/>
                <a:gd name="connsiteX3" fmla="*/ 895286 w 895286"/>
                <a:gd name="connsiteY3" fmla="*/ 0 h 895286"/>
                <a:gd name="connsiteX0" fmla="*/ 0 w 895286"/>
                <a:gd name="connsiteY0" fmla="*/ 895286 h 895286"/>
                <a:gd name="connsiteX1" fmla="*/ 0 w 895286"/>
                <a:gd name="connsiteY1" fmla="*/ 0 h 895286"/>
                <a:gd name="connsiteX2" fmla="*/ 895286 w 895286"/>
                <a:gd name="connsiteY2" fmla="*/ 0 h 895286"/>
                <a:gd name="connsiteX0" fmla="*/ 0 w 895286"/>
                <a:gd name="connsiteY0" fmla="*/ 895286 h 895286"/>
                <a:gd name="connsiteX1" fmla="*/ 0 w 895286"/>
                <a:gd name="connsiteY1" fmla="*/ 0 h 895286"/>
                <a:gd name="connsiteX2" fmla="*/ 895286 w 895286"/>
                <a:gd name="connsiteY2" fmla="*/ 0 h 895286"/>
                <a:gd name="connsiteX3" fmla="*/ 0 w 895286"/>
                <a:gd name="connsiteY3" fmla="*/ 895286 h 8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5286" h="895286">
                  <a:moveTo>
                    <a:pt x="0" y="895286"/>
                  </a:moveTo>
                  <a:lnTo>
                    <a:pt x="0" y="0"/>
                  </a:lnTo>
                  <a:lnTo>
                    <a:pt x="895286" y="0"/>
                  </a:lnTo>
                  <a:lnTo>
                    <a:pt x="0" y="895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27000" dist="88900" dir="3600000" sx="98000" sy="98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764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4B930ED-370E-4EFA-968D-63DF715A06C8}"/>
              </a:ext>
            </a:extLst>
          </p:cNvPr>
          <p:cNvSpPr/>
          <p:nvPr/>
        </p:nvSpPr>
        <p:spPr>
          <a:xfrm>
            <a:off x="3436145" y="2358508"/>
            <a:ext cx="53197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dirty="0"/>
              <a:t>#</a:t>
            </a:r>
            <a:r>
              <a:rPr lang="en-US" sz="9600" dirty="0" err="1"/>
              <a:t>StartVM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926958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F0B403-AA99-476D-9F11-38D0F0407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56" y="2055371"/>
            <a:ext cx="1156584" cy="11565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9C648A-5ED7-4D0E-A90C-5C0B8F060893}"/>
              </a:ext>
            </a:extLst>
          </p:cNvPr>
          <p:cNvSpPr/>
          <p:nvPr/>
        </p:nvSpPr>
        <p:spPr>
          <a:xfrm>
            <a:off x="1305017" y="568171"/>
            <a:ext cx="9632272" cy="4350058"/>
          </a:xfrm>
          <a:prstGeom prst="rect">
            <a:avLst/>
          </a:prstGeom>
          <a:noFill/>
          <a:ln w="3492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772738-F37D-4E34-AA38-F3C561472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999" y="5153405"/>
            <a:ext cx="780290" cy="780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4D8A31-2FEC-41F6-B727-BC94504E5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381" y="1857376"/>
            <a:ext cx="1552575" cy="155257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E50B02-8FCE-481F-8EC2-DD6AC5D7F5AA}"/>
              </a:ext>
            </a:extLst>
          </p:cNvPr>
          <p:cNvCxnSpPr>
            <a:stCxn id="10" idx="3"/>
          </p:cNvCxnSpPr>
          <p:nvPr/>
        </p:nvCxnSpPr>
        <p:spPr>
          <a:xfrm flipV="1">
            <a:off x="3640956" y="2633663"/>
            <a:ext cx="1676400" cy="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26D602-2614-4A83-AE74-3DF740BFCF3B}"/>
              </a:ext>
            </a:extLst>
          </p:cNvPr>
          <p:cNvCxnSpPr/>
          <p:nvPr/>
        </p:nvCxnSpPr>
        <p:spPr>
          <a:xfrm flipV="1">
            <a:off x="6693015" y="2633663"/>
            <a:ext cx="1676400" cy="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A55DE89-F752-4B98-B9E3-74038D727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24" y="1876425"/>
            <a:ext cx="155257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5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4B930ED-370E-4EFA-968D-63DF715A06C8}"/>
              </a:ext>
            </a:extLst>
          </p:cNvPr>
          <p:cNvSpPr/>
          <p:nvPr/>
        </p:nvSpPr>
        <p:spPr>
          <a:xfrm>
            <a:off x="952500" y="1377433"/>
            <a:ext cx="106870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/>
              <a:t>Wriju.Ghosh@microsoft.com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638246-F9E9-476F-B933-4A0154CA1843}"/>
              </a:ext>
            </a:extLst>
          </p:cNvPr>
          <p:cNvSpPr/>
          <p:nvPr/>
        </p:nvSpPr>
        <p:spPr>
          <a:xfrm>
            <a:off x="1028700" y="3082408"/>
            <a:ext cx="1068705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Subject:</a:t>
            </a:r>
          </a:p>
          <a:p>
            <a:endParaRPr lang="en-US" sz="6600" dirty="0"/>
          </a:p>
          <a:p>
            <a:r>
              <a:rPr lang="en-US" sz="6600"/>
              <a:t>Stop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617743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4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22EE0-C221-453E-A727-AADC1E32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Mobile App to Manage Azure</a:t>
            </a:r>
          </a:p>
        </p:txBody>
      </p:sp>
      <p:pic>
        <p:nvPicPr>
          <p:cNvPr id="9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86817FA-B931-4E68-B88B-93C09807B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1666" y="961812"/>
            <a:ext cx="6222066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24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15D04D-7418-4EAB-907E-9C416875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learn and get recognized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060ECC-C434-480C-B5AC-04FF54E2BB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4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0E9F1E54-DEF8-4273-9D43-A0FF8E4DBFAB}"/>
              </a:ext>
            </a:extLst>
          </p:cNvPr>
          <p:cNvGrpSpPr/>
          <p:nvPr/>
        </p:nvGrpSpPr>
        <p:grpSpPr>
          <a:xfrm>
            <a:off x="9364417" y="2369039"/>
            <a:ext cx="2288229" cy="2119922"/>
            <a:chOff x="7827379" y="4675554"/>
            <a:chExt cx="2288229" cy="211992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A833544-47B8-45F8-AC9C-FAAA3963C3A6}"/>
                </a:ext>
              </a:extLst>
            </p:cNvPr>
            <p:cNvSpPr/>
            <p:nvPr/>
          </p:nvSpPr>
          <p:spPr bwMode="auto">
            <a:xfrm>
              <a:off x="8198513" y="4675554"/>
              <a:ext cx="1457604" cy="1457603"/>
            </a:xfrm>
            <a:prstGeom prst="ellipse">
              <a:avLst/>
            </a:prstGeom>
            <a:solidFill>
              <a:schemeClr val="bg1"/>
            </a:solidFill>
            <a:ln w="19050" cap="flat">
              <a:noFill/>
              <a:prstDash val="solid"/>
              <a:miter/>
            </a:ln>
            <a:effectLst>
              <a:outerShdw blurRad="508000" dist="63500" dir="2700000" sx="101000" sy="101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798773D4-E83A-4891-8EB1-C1528825ED78}"/>
                </a:ext>
              </a:extLst>
            </p:cNvPr>
            <p:cNvSpPr txBox="1">
              <a:spLocks/>
            </p:cNvSpPr>
            <p:nvPr/>
          </p:nvSpPr>
          <p:spPr>
            <a:xfrm>
              <a:off x="7827379" y="6176845"/>
              <a:ext cx="2288229" cy="618631"/>
            </a:xfrm>
            <a:prstGeom prst="rect">
              <a:avLst/>
            </a:prstGeom>
          </p:spPr>
          <p:txBody>
            <a:bodyPr vert="horz" wrap="square" lIns="0" tIns="64008" rIns="0" bIns="0" rtlCol="0" anchor="t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400" b="1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Azure </a:t>
              </a:r>
              <a:br>
                <a:rPr kumimoji="0" lang="en-US" sz="20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</a:br>
              <a:r>
                <a:rPr kumimoji="0" lang="en-US" sz="20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DevOps Engineer</a:t>
              </a:r>
            </a:p>
          </p:txBody>
        </p:sp>
        <p:sp>
          <p:nvSpPr>
            <p:cNvPr id="72" name="DeveloperTools_EC7A">
              <a:extLst>
                <a:ext uri="{FF2B5EF4-FFF2-40B4-BE49-F238E27FC236}">
                  <a16:creationId xmlns:a16="http://schemas.microsoft.com/office/drawing/2014/main" id="{7DF63A04-B6AA-47C9-BD5C-1A641376202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20949" y="5079193"/>
              <a:ext cx="412731" cy="650325"/>
            </a:xfrm>
            <a:custGeom>
              <a:avLst/>
              <a:gdLst>
                <a:gd name="T0" fmla="*/ 765 w 2384"/>
                <a:gd name="T1" fmla="*/ 958 h 3756"/>
                <a:gd name="T2" fmla="*/ 765 w 2384"/>
                <a:gd name="T3" fmla="*/ 3500 h 3756"/>
                <a:gd name="T4" fmla="*/ 509 w 2384"/>
                <a:gd name="T5" fmla="*/ 3756 h 3756"/>
                <a:gd name="T6" fmla="*/ 509 w 2384"/>
                <a:gd name="T7" fmla="*/ 3756 h 3756"/>
                <a:gd name="T8" fmla="*/ 253 w 2384"/>
                <a:gd name="T9" fmla="*/ 3500 h 3756"/>
                <a:gd name="T10" fmla="*/ 253 w 2384"/>
                <a:gd name="T11" fmla="*/ 958 h 3756"/>
                <a:gd name="T12" fmla="*/ 0 w 2384"/>
                <a:gd name="T13" fmla="*/ 518 h 3756"/>
                <a:gd name="T14" fmla="*/ 509 w 2384"/>
                <a:gd name="T15" fmla="*/ 9 h 3756"/>
                <a:gd name="T16" fmla="*/ 1018 w 2384"/>
                <a:gd name="T17" fmla="*/ 518 h 3756"/>
                <a:gd name="T18" fmla="*/ 765 w 2384"/>
                <a:gd name="T19" fmla="*/ 958 h 3756"/>
                <a:gd name="T20" fmla="*/ 1503 w 2384"/>
                <a:gd name="T21" fmla="*/ 2012 h 3756"/>
                <a:gd name="T22" fmla="*/ 1503 w 2384"/>
                <a:gd name="T23" fmla="*/ 3500 h 3756"/>
                <a:gd name="T24" fmla="*/ 1759 w 2384"/>
                <a:gd name="T25" fmla="*/ 3756 h 3756"/>
                <a:gd name="T26" fmla="*/ 1759 w 2384"/>
                <a:gd name="T27" fmla="*/ 3756 h 3756"/>
                <a:gd name="T28" fmla="*/ 2015 w 2384"/>
                <a:gd name="T29" fmla="*/ 3500 h 3756"/>
                <a:gd name="T30" fmla="*/ 2015 w 2384"/>
                <a:gd name="T31" fmla="*/ 2012 h 3756"/>
                <a:gd name="T32" fmla="*/ 509 w 2384"/>
                <a:gd name="T33" fmla="*/ 0 h 3756"/>
                <a:gd name="T34" fmla="*/ 509 w 2384"/>
                <a:gd name="T35" fmla="*/ 509 h 3756"/>
                <a:gd name="T36" fmla="*/ 1134 w 2384"/>
                <a:gd name="T37" fmla="*/ 2012 h 3756"/>
                <a:gd name="T38" fmla="*/ 2384 w 2384"/>
                <a:gd name="T39" fmla="*/ 2012 h 3756"/>
                <a:gd name="T40" fmla="*/ 1759 w 2384"/>
                <a:gd name="T41" fmla="*/ 2012 h 3756"/>
                <a:gd name="T42" fmla="*/ 1759 w 2384"/>
                <a:gd name="T43" fmla="*/ 711 h 3756"/>
                <a:gd name="T44" fmla="*/ 2015 w 2384"/>
                <a:gd name="T45" fmla="*/ 9 h 3756"/>
                <a:gd name="T46" fmla="*/ 1503 w 2384"/>
                <a:gd name="T47" fmla="*/ 9 h 3756"/>
                <a:gd name="T48" fmla="*/ 1503 w 2384"/>
                <a:gd name="T49" fmla="*/ 510 h 3756"/>
                <a:gd name="T50" fmla="*/ 1759 w 2384"/>
                <a:gd name="T51" fmla="*/ 756 h 3756"/>
                <a:gd name="T52" fmla="*/ 2015 w 2384"/>
                <a:gd name="T53" fmla="*/ 510 h 3756"/>
                <a:gd name="T54" fmla="*/ 2015 w 2384"/>
                <a:gd name="T55" fmla="*/ 9 h 3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84" h="3756">
                  <a:moveTo>
                    <a:pt x="765" y="958"/>
                  </a:moveTo>
                  <a:cubicBezTo>
                    <a:pt x="765" y="3500"/>
                    <a:pt x="765" y="3500"/>
                    <a:pt x="765" y="3500"/>
                  </a:cubicBezTo>
                  <a:cubicBezTo>
                    <a:pt x="765" y="3641"/>
                    <a:pt x="650" y="3756"/>
                    <a:pt x="509" y="3756"/>
                  </a:cubicBezTo>
                  <a:cubicBezTo>
                    <a:pt x="509" y="3756"/>
                    <a:pt x="509" y="3756"/>
                    <a:pt x="509" y="3756"/>
                  </a:cubicBezTo>
                  <a:cubicBezTo>
                    <a:pt x="368" y="3756"/>
                    <a:pt x="253" y="3641"/>
                    <a:pt x="253" y="3500"/>
                  </a:cubicBezTo>
                  <a:cubicBezTo>
                    <a:pt x="253" y="958"/>
                    <a:pt x="253" y="958"/>
                    <a:pt x="253" y="958"/>
                  </a:cubicBezTo>
                  <a:cubicBezTo>
                    <a:pt x="102" y="869"/>
                    <a:pt x="0" y="706"/>
                    <a:pt x="0" y="518"/>
                  </a:cubicBezTo>
                  <a:cubicBezTo>
                    <a:pt x="0" y="237"/>
                    <a:pt x="228" y="9"/>
                    <a:pt x="509" y="9"/>
                  </a:cubicBezTo>
                  <a:cubicBezTo>
                    <a:pt x="790" y="9"/>
                    <a:pt x="1018" y="237"/>
                    <a:pt x="1018" y="518"/>
                  </a:cubicBezTo>
                  <a:cubicBezTo>
                    <a:pt x="1018" y="706"/>
                    <a:pt x="916" y="869"/>
                    <a:pt x="765" y="958"/>
                  </a:cubicBezTo>
                  <a:close/>
                  <a:moveTo>
                    <a:pt x="1503" y="2012"/>
                  </a:moveTo>
                  <a:cubicBezTo>
                    <a:pt x="1503" y="3500"/>
                    <a:pt x="1503" y="3500"/>
                    <a:pt x="1503" y="3500"/>
                  </a:cubicBezTo>
                  <a:cubicBezTo>
                    <a:pt x="1503" y="3641"/>
                    <a:pt x="1618" y="3756"/>
                    <a:pt x="1759" y="3756"/>
                  </a:cubicBezTo>
                  <a:cubicBezTo>
                    <a:pt x="1759" y="3756"/>
                    <a:pt x="1759" y="3756"/>
                    <a:pt x="1759" y="3756"/>
                  </a:cubicBezTo>
                  <a:cubicBezTo>
                    <a:pt x="1900" y="3756"/>
                    <a:pt x="2015" y="3641"/>
                    <a:pt x="2015" y="3500"/>
                  </a:cubicBezTo>
                  <a:cubicBezTo>
                    <a:pt x="2015" y="2012"/>
                    <a:pt x="2015" y="2012"/>
                    <a:pt x="2015" y="2012"/>
                  </a:cubicBezTo>
                  <a:moveTo>
                    <a:pt x="509" y="0"/>
                  </a:moveTo>
                  <a:cubicBezTo>
                    <a:pt x="509" y="509"/>
                    <a:pt x="509" y="509"/>
                    <a:pt x="509" y="509"/>
                  </a:cubicBezTo>
                  <a:moveTo>
                    <a:pt x="1134" y="2012"/>
                  </a:moveTo>
                  <a:cubicBezTo>
                    <a:pt x="2384" y="2012"/>
                    <a:pt x="2384" y="2012"/>
                    <a:pt x="2384" y="2012"/>
                  </a:cubicBezTo>
                  <a:moveTo>
                    <a:pt x="1759" y="2012"/>
                  </a:moveTo>
                  <a:cubicBezTo>
                    <a:pt x="1759" y="711"/>
                    <a:pt x="1759" y="711"/>
                    <a:pt x="1759" y="711"/>
                  </a:cubicBezTo>
                  <a:moveTo>
                    <a:pt x="2015" y="9"/>
                  </a:moveTo>
                  <a:cubicBezTo>
                    <a:pt x="1503" y="9"/>
                    <a:pt x="1503" y="9"/>
                    <a:pt x="1503" y="9"/>
                  </a:cubicBezTo>
                  <a:cubicBezTo>
                    <a:pt x="1503" y="510"/>
                    <a:pt x="1503" y="510"/>
                    <a:pt x="1503" y="510"/>
                  </a:cubicBezTo>
                  <a:cubicBezTo>
                    <a:pt x="1759" y="756"/>
                    <a:pt x="1759" y="756"/>
                    <a:pt x="1759" y="756"/>
                  </a:cubicBezTo>
                  <a:cubicBezTo>
                    <a:pt x="2015" y="510"/>
                    <a:pt x="2015" y="510"/>
                    <a:pt x="2015" y="510"/>
                  </a:cubicBezTo>
                  <a:lnTo>
                    <a:pt x="2015" y="9"/>
                  </a:lnTo>
                  <a:close/>
                </a:path>
              </a:pathLst>
            </a:custGeom>
            <a:noFill/>
            <a:ln w="317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D9038C8D-2E4B-4D31-9F13-68C416BF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Announcing 4 new Azure job role</a:t>
            </a:r>
            <a:r>
              <a:rPr lang="en-US">
                <a:cs typeface="Segoe UI Semibold"/>
              </a:rPr>
              <a:t> certifications and training</a:t>
            </a:r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31E48-98E9-4E8F-8B5C-B2B3AD3C3AA4}"/>
              </a:ext>
            </a:extLst>
          </p:cNvPr>
          <p:cNvGrpSpPr/>
          <p:nvPr/>
        </p:nvGrpSpPr>
        <p:grpSpPr>
          <a:xfrm>
            <a:off x="413567" y="2379961"/>
            <a:ext cx="2229208" cy="2098078"/>
            <a:chOff x="7709143" y="4357232"/>
            <a:chExt cx="2510301" cy="2362637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BED09FF-D6F7-447B-8345-668AE67FEC10}"/>
                </a:ext>
              </a:extLst>
            </p:cNvPr>
            <p:cNvSpPr/>
            <p:nvPr/>
          </p:nvSpPr>
          <p:spPr bwMode="auto">
            <a:xfrm>
              <a:off x="8143593" y="4357232"/>
              <a:ext cx="1641401" cy="1641401"/>
            </a:xfrm>
            <a:prstGeom prst="ellipse">
              <a:avLst/>
            </a:prstGeom>
            <a:solidFill>
              <a:schemeClr val="bg1"/>
            </a:solidFill>
            <a:ln w="19050" cap="flat">
              <a:noFill/>
              <a:prstDash val="solid"/>
              <a:miter/>
            </a:ln>
            <a:effectLst>
              <a:outerShdw blurRad="508000" dist="63500" dir="2700000" sx="101000" sy="101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26CBC3D2-DA7E-4A8E-B29A-0F33A1C32CF6}"/>
                </a:ext>
              </a:extLst>
            </p:cNvPr>
            <p:cNvSpPr txBox="1">
              <a:spLocks/>
            </p:cNvSpPr>
            <p:nvPr/>
          </p:nvSpPr>
          <p:spPr>
            <a:xfrm>
              <a:off x="7709143" y="6023231"/>
              <a:ext cx="2510301" cy="696638"/>
            </a:xfrm>
            <a:prstGeom prst="rect">
              <a:avLst/>
            </a:prstGeom>
          </p:spPr>
          <p:txBody>
            <a:bodyPr vert="horz" wrap="square" lIns="0" tIns="64008" rIns="0" bIns="0" rtlCol="0" anchor="t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400" b="1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Azure </a:t>
              </a:r>
              <a:br>
                <a:rPr kumimoji="0" lang="en-US" sz="20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</a:br>
              <a:r>
                <a:rPr kumimoji="0" lang="en-US" sz="20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Administrator</a:t>
              </a:r>
            </a:p>
          </p:txBody>
        </p:sp>
        <p:sp>
          <p:nvSpPr>
            <p:cNvPr id="52" name="Org_ECA6">
              <a:extLst>
                <a:ext uri="{FF2B5EF4-FFF2-40B4-BE49-F238E27FC236}">
                  <a16:creationId xmlns:a16="http://schemas.microsoft.com/office/drawing/2014/main" id="{1E572ABF-4B1D-4172-8A1B-34B39FDC9A6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61590" y="4762507"/>
              <a:ext cx="805406" cy="805798"/>
            </a:xfrm>
            <a:custGeom>
              <a:avLst/>
              <a:gdLst>
                <a:gd name="T0" fmla="*/ 1177 w 4117"/>
                <a:gd name="T1" fmla="*/ 4119 h 4119"/>
                <a:gd name="T2" fmla="*/ 0 w 4117"/>
                <a:gd name="T3" fmla="*/ 4119 h 4119"/>
                <a:gd name="T4" fmla="*/ 0 w 4117"/>
                <a:gd name="T5" fmla="*/ 2942 h 4119"/>
                <a:gd name="T6" fmla="*/ 1177 w 4117"/>
                <a:gd name="T7" fmla="*/ 2942 h 4119"/>
                <a:gd name="T8" fmla="*/ 1177 w 4117"/>
                <a:gd name="T9" fmla="*/ 4119 h 4119"/>
                <a:gd name="T10" fmla="*/ 4117 w 4117"/>
                <a:gd name="T11" fmla="*/ 2942 h 4119"/>
                <a:gd name="T12" fmla="*/ 2941 w 4117"/>
                <a:gd name="T13" fmla="*/ 2942 h 4119"/>
                <a:gd name="T14" fmla="*/ 2941 w 4117"/>
                <a:gd name="T15" fmla="*/ 4119 h 4119"/>
                <a:gd name="T16" fmla="*/ 4117 w 4117"/>
                <a:gd name="T17" fmla="*/ 4119 h 4119"/>
                <a:gd name="T18" fmla="*/ 4117 w 4117"/>
                <a:gd name="T19" fmla="*/ 2942 h 4119"/>
                <a:gd name="T20" fmla="*/ 2647 w 4117"/>
                <a:gd name="T21" fmla="*/ 0 h 4119"/>
                <a:gd name="T22" fmla="*/ 1471 w 4117"/>
                <a:gd name="T23" fmla="*/ 0 h 4119"/>
                <a:gd name="T24" fmla="*/ 1471 w 4117"/>
                <a:gd name="T25" fmla="*/ 1177 h 4119"/>
                <a:gd name="T26" fmla="*/ 2647 w 4117"/>
                <a:gd name="T27" fmla="*/ 1177 h 4119"/>
                <a:gd name="T28" fmla="*/ 2647 w 4117"/>
                <a:gd name="T29" fmla="*/ 0 h 4119"/>
                <a:gd name="T30" fmla="*/ 2059 w 4117"/>
                <a:gd name="T31" fmla="*/ 1177 h 4119"/>
                <a:gd name="T32" fmla="*/ 2059 w 4117"/>
                <a:gd name="T33" fmla="*/ 2060 h 4119"/>
                <a:gd name="T34" fmla="*/ 3529 w 4117"/>
                <a:gd name="T35" fmla="*/ 2942 h 4119"/>
                <a:gd name="T36" fmla="*/ 3529 w 4117"/>
                <a:gd name="T37" fmla="*/ 2060 h 4119"/>
                <a:gd name="T38" fmla="*/ 588 w 4117"/>
                <a:gd name="T39" fmla="*/ 2060 h 4119"/>
                <a:gd name="T40" fmla="*/ 588 w 4117"/>
                <a:gd name="T41" fmla="*/ 2942 h 4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17" h="4119">
                  <a:moveTo>
                    <a:pt x="1177" y="4119"/>
                  </a:moveTo>
                  <a:lnTo>
                    <a:pt x="0" y="4119"/>
                  </a:lnTo>
                  <a:lnTo>
                    <a:pt x="0" y="2942"/>
                  </a:lnTo>
                  <a:lnTo>
                    <a:pt x="1177" y="2942"/>
                  </a:lnTo>
                  <a:lnTo>
                    <a:pt x="1177" y="4119"/>
                  </a:lnTo>
                  <a:moveTo>
                    <a:pt x="4117" y="2942"/>
                  </a:moveTo>
                  <a:lnTo>
                    <a:pt x="2941" y="2942"/>
                  </a:lnTo>
                  <a:lnTo>
                    <a:pt x="2941" y="4119"/>
                  </a:lnTo>
                  <a:lnTo>
                    <a:pt x="4117" y="4119"/>
                  </a:lnTo>
                  <a:lnTo>
                    <a:pt x="4117" y="2942"/>
                  </a:lnTo>
                  <a:moveTo>
                    <a:pt x="2647" y="0"/>
                  </a:moveTo>
                  <a:lnTo>
                    <a:pt x="1471" y="0"/>
                  </a:lnTo>
                  <a:lnTo>
                    <a:pt x="1471" y="1177"/>
                  </a:lnTo>
                  <a:lnTo>
                    <a:pt x="2647" y="1177"/>
                  </a:lnTo>
                  <a:lnTo>
                    <a:pt x="2647" y="0"/>
                  </a:lnTo>
                  <a:moveTo>
                    <a:pt x="2059" y="1177"/>
                  </a:moveTo>
                  <a:lnTo>
                    <a:pt x="2059" y="2060"/>
                  </a:lnTo>
                  <a:moveTo>
                    <a:pt x="3529" y="2942"/>
                  </a:moveTo>
                  <a:lnTo>
                    <a:pt x="3529" y="2060"/>
                  </a:lnTo>
                  <a:lnTo>
                    <a:pt x="588" y="2060"/>
                  </a:lnTo>
                  <a:lnTo>
                    <a:pt x="588" y="2942"/>
                  </a:lnTo>
                </a:path>
              </a:pathLst>
            </a:custGeom>
            <a:noFill/>
            <a:ln w="317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BE04C90-E745-4665-B9EC-7202BA59CF5E}"/>
              </a:ext>
            </a:extLst>
          </p:cNvPr>
          <p:cNvGrpSpPr/>
          <p:nvPr/>
        </p:nvGrpSpPr>
        <p:grpSpPr>
          <a:xfrm>
            <a:off x="3369515" y="2379961"/>
            <a:ext cx="1999676" cy="2098078"/>
            <a:chOff x="7816274" y="4357232"/>
            <a:chExt cx="2251826" cy="2362637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F1CD909-E81E-49BE-9F5D-EBE1C0975A65}"/>
                </a:ext>
              </a:extLst>
            </p:cNvPr>
            <p:cNvSpPr/>
            <p:nvPr/>
          </p:nvSpPr>
          <p:spPr bwMode="auto">
            <a:xfrm>
              <a:off x="8143593" y="4357232"/>
              <a:ext cx="1641401" cy="1641401"/>
            </a:xfrm>
            <a:prstGeom prst="ellipse">
              <a:avLst/>
            </a:prstGeom>
            <a:solidFill>
              <a:schemeClr val="bg1"/>
            </a:solidFill>
            <a:ln w="19050" cap="flat">
              <a:noFill/>
              <a:prstDash val="solid"/>
              <a:miter/>
            </a:ln>
            <a:effectLst>
              <a:outerShdw blurRad="508000" dist="63500" dir="2700000" sx="101000" sy="101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Title 1">
              <a:extLst>
                <a:ext uri="{FF2B5EF4-FFF2-40B4-BE49-F238E27FC236}">
                  <a16:creationId xmlns:a16="http://schemas.microsoft.com/office/drawing/2014/main" id="{13526D8B-AE97-4E63-8593-BD34F4280759}"/>
                </a:ext>
              </a:extLst>
            </p:cNvPr>
            <p:cNvSpPr txBox="1">
              <a:spLocks/>
            </p:cNvSpPr>
            <p:nvPr/>
          </p:nvSpPr>
          <p:spPr>
            <a:xfrm>
              <a:off x="7816274" y="6023231"/>
              <a:ext cx="2251826" cy="696638"/>
            </a:xfrm>
            <a:prstGeom prst="rect">
              <a:avLst/>
            </a:prstGeom>
          </p:spPr>
          <p:txBody>
            <a:bodyPr vert="horz" wrap="square" lIns="0" tIns="64008" rIns="0" bIns="0" rtlCol="0" anchor="t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400" b="1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Azure </a:t>
              </a:r>
              <a:br>
                <a:rPr kumimoji="0" lang="en-US" sz="20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</a:br>
              <a:r>
                <a:rPr kumimoji="0" lang="en-US" sz="20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Developer</a:t>
              </a:r>
            </a:p>
          </p:txBody>
        </p:sp>
        <p:sp>
          <p:nvSpPr>
            <p:cNvPr id="61" name="binary">
              <a:extLst>
                <a:ext uri="{FF2B5EF4-FFF2-40B4-BE49-F238E27FC236}">
                  <a16:creationId xmlns:a16="http://schemas.microsoft.com/office/drawing/2014/main" id="{9CDD3AFD-332F-4EB3-9D87-BA920C4C137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09238" y="4825373"/>
              <a:ext cx="865899" cy="747702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317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3FD29E1-C97F-4E9F-B6A8-77D4822B9D02}"/>
              </a:ext>
            </a:extLst>
          </p:cNvPr>
          <p:cNvGrpSpPr/>
          <p:nvPr/>
        </p:nvGrpSpPr>
        <p:grpSpPr>
          <a:xfrm>
            <a:off x="6095931" y="2379961"/>
            <a:ext cx="2541746" cy="2098078"/>
            <a:chOff x="7656442" y="4675554"/>
            <a:chExt cx="2541746" cy="2098078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0F18D7E-9182-4D20-936B-39F84CEB1AF2}"/>
                </a:ext>
              </a:extLst>
            </p:cNvPr>
            <p:cNvSpPr/>
            <p:nvPr/>
          </p:nvSpPr>
          <p:spPr bwMode="auto">
            <a:xfrm>
              <a:off x="8198513" y="4675554"/>
              <a:ext cx="1457604" cy="1457603"/>
            </a:xfrm>
            <a:prstGeom prst="ellipse">
              <a:avLst/>
            </a:prstGeom>
            <a:solidFill>
              <a:schemeClr val="bg1"/>
            </a:solidFill>
            <a:ln w="19050" cap="flat">
              <a:noFill/>
              <a:prstDash val="solid"/>
              <a:miter/>
            </a:ln>
            <a:effectLst>
              <a:outerShdw blurRad="508000" dist="63500" dir="2700000" sx="101000" sy="101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Title 1">
              <a:extLst>
                <a:ext uri="{FF2B5EF4-FFF2-40B4-BE49-F238E27FC236}">
                  <a16:creationId xmlns:a16="http://schemas.microsoft.com/office/drawing/2014/main" id="{48BF1860-D612-46F5-AFFF-E27C632EA0D4}"/>
                </a:ext>
              </a:extLst>
            </p:cNvPr>
            <p:cNvSpPr txBox="1">
              <a:spLocks/>
            </p:cNvSpPr>
            <p:nvPr/>
          </p:nvSpPr>
          <p:spPr>
            <a:xfrm>
              <a:off x="7656442" y="6155001"/>
              <a:ext cx="2541746" cy="618631"/>
            </a:xfrm>
            <a:prstGeom prst="rect">
              <a:avLst/>
            </a:prstGeom>
          </p:spPr>
          <p:txBody>
            <a:bodyPr vert="horz" wrap="square" lIns="0" tIns="64008" rIns="0" bIns="0" rtlCol="0" anchor="t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400" b="1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Azure </a:t>
              </a:r>
              <a:br>
                <a:rPr kumimoji="0" lang="en-US" sz="20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</a:br>
              <a:r>
                <a:rPr kumimoji="0" lang="en-US" sz="20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Solutions Architect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F5C715F-433F-4507-BD5D-328C32BB0911}"/>
                </a:ext>
              </a:extLst>
            </p:cNvPr>
            <p:cNvGrpSpPr/>
            <p:nvPr/>
          </p:nvGrpSpPr>
          <p:grpSpPr>
            <a:xfrm>
              <a:off x="8443825" y="5139872"/>
              <a:ext cx="966980" cy="528966"/>
              <a:chOff x="8480803" y="5141245"/>
              <a:chExt cx="966980" cy="528966"/>
            </a:xfrm>
          </p:grpSpPr>
          <p:sp>
            <p:nvSpPr>
              <p:cNvPr id="66" name="server">
                <a:extLst>
                  <a:ext uri="{FF2B5EF4-FFF2-40B4-BE49-F238E27FC236}">
                    <a16:creationId xmlns:a16="http://schemas.microsoft.com/office/drawing/2014/main" id="{1FB21F89-97BC-4A56-9CE0-048089063BF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480803" y="5143994"/>
                <a:ext cx="277048" cy="526217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noFill/>
              <a:ln w="317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67" name="server">
                <a:extLst>
                  <a:ext uri="{FF2B5EF4-FFF2-40B4-BE49-F238E27FC236}">
                    <a16:creationId xmlns:a16="http://schemas.microsoft.com/office/drawing/2014/main" id="{43902DB9-31D3-43E3-B737-B3AC9975AA2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825769" y="5141246"/>
                <a:ext cx="277048" cy="526217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noFill/>
              <a:ln w="317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68" name="server">
                <a:extLst>
                  <a:ext uri="{FF2B5EF4-FFF2-40B4-BE49-F238E27FC236}">
                    <a16:creationId xmlns:a16="http://schemas.microsoft.com/office/drawing/2014/main" id="{56A15395-0A1A-44B0-A349-1D546E9AC48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170735" y="5141245"/>
                <a:ext cx="277048" cy="526217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noFill/>
              <a:ln w="317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</p:grp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1F6BEAE-8A68-487F-BE84-EA5549ABC23A}"/>
              </a:ext>
            </a:extLst>
          </p:cNvPr>
          <p:cNvSpPr/>
          <p:nvPr/>
        </p:nvSpPr>
        <p:spPr bwMode="auto">
          <a:xfrm>
            <a:off x="10188491" y="2144357"/>
            <a:ext cx="640080" cy="51632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effectLst>
            <a:outerShdw blurRad="190500" dist="63500" dir="2700000" sx="101000" sy="101000" algn="ct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742">
              <a:lnSpc>
                <a:spcPct val="90000"/>
              </a:lnSpc>
              <a:spcBef>
                <a:spcPct val="0"/>
              </a:spcBef>
            </a:pPr>
            <a:r>
              <a:rPr lang="en-US" sz="800" b="1">
                <a:ln w="3175"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COMING</a:t>
            </a:r>
            <a:br>
              <a:rPr lang="en-US" sz="800" b="1">
                <a:ln w="3175"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</a:br>
            <a:r>
              <a:rPr lang="en-US" sz="800" b="1">
                <a:ln w="3175"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SOON</a:t>
            </a:r>
          </a:p>
        </p:txBody>
      </p:sp>
    </p:spTree>
    <p:extLst>
      <p:ext uri="{BB962C8B-B14F-4D97-AF65-F5344CB8AC3E}">
        <p14:creationId xmlns:p14="http://schemas.microsoft.com/office/powerpoint/2010/main" val="11667888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33333E-6 L -0.05091 -0.00069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4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-0.05091 -0.00069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-0.05091 -0.00069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4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 L -0.05091 -0.00069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4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-0.05091 -0.00069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4A107A7-4746-4DFE-ACDD-45AE990F4746}"/>
              </a:ext>
            </a:extLst>
          </p:cNvPr>
          <p:cNvSpPr/>
          <p:nvPr/>
        </p:nvSpPr>
        <p:spPr bwMode="auto">
          <a:xfrm>
            <a:off x="7774225" y="3536153"/>
            <a:ext cx="521208" cy="705697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effectLst>
            <a:outerShdw blurRad="190500" dist="63500" dir="2700000" sx="101000" sy="101000" algn="ct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0" tIns="91440" rIns="0" bIns="9144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742">
              <a:lnSpc>
                <a:spcPct val="97000"/>
              </a:lnSpc>
              <a:spcBef>
                <a:spcPct val="0"/>
              </a:spcBef>
            </a:pPr>
            <a:r>
              <a:rPr lang="en-US" sz="800" b="1">
                <a:ln w="3175"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COMING</a:t>
            </a:r>
            <a:br>
              <a:rPr lang="en-US" sz="800" b="1">
                <a:ln w="3175"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</a:br>
            <a:r>
              <a:rPr lang="en-US" sz="800" b="1">
                <a:ln w="3175"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SOON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AB45CCC-2CD8-4141-B74E-F88CA57F1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457200"/>
            <a:ext cx="6632348" cy="433965"/>
          </a:xfrm>
        </p:spPr>
        <p:txBody>
          <a:bodyPr>
            <a:normAutofit fontScale="90000"/>
          </a:bodyPr>
          <a:lstStyle/>
          <a:p>
            <a:r>
              <a:rPr lang="en-US"/>
              <a:t>Azure Apps and Infrastructure certifications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18A12617-4B7C-4401-B743-BF8F9E70EAA4}"/>
              </a:ext>
            </a:extLst>
          </p:cNvPr>
          <p:cNvSpPr/>
          <p:nvPr/>
        </p:nvSpPr>
        <p:spPr bwMode="auto">
          <a:xfrm flipV="1">
            <a:off x="2542101" y="4043963"/>
            <a:ext cx="2899694" cy="1342737"/>
          </a:xfrm>
          <a:custGeom>
            <a:avLst/>
            <a:gdLst>
              <a:gd name="connsiteX0" fmla="*/ 0 w 3897443"/>
              <a:gd name="connsiteY0" fmla="*/ 1299261 h 1300354"/>
              <a:gd name="connsiteX1" fmla="*/ 1768840 w 3897443"/>
              <a:gd name="connsiteY1" fmla="*/ 1134369 h 1300354"/>
              <a:gd name="connsiteX2" fmla="*/ 2983043 w 3897443"/>
              <a:gd name="connsiteY2" fmla="*/ 264939 h 1300354"/>
              <a:gd name="connsiteX3" fmla="*/ 3897443 w 3897443"/>
              <a:gd name="connsiteY3" fmla="*/ 160008 h 1300354"/>
              <a:gd name="connsiteX0" fmla="*/ 0 w 3897443"/>
              <a:gd name="connsiteY0" fmla="*/ 1145491 h 1146584"/>
              <a:gd name="connsiteX1" fmla="*/ 1768840 w 3897443"/>
              <a:gd name="connsiteY1" fmla="*/ 980599 h 1146584"/>
              <a:gd name="connsiteX2" fmla="*/ 2983043 w 3897443"/>
              <a:gd name="connsiteY2" fmla="*/ 111169 h 1146584"/>
              <a:gd name="connsiteX3" fmla="*/ 3897443 w 3897443"/>
              <a:gd name="connsiteY3" fmla="*/ 6238 h 1146584"/>
              <a:gd name="connsiteX0" fmla="*/ 0 w 3891223"/>
              <a:gd name="connsiteY0" fmla="*/ 1170355 h 1171448"/>
              <a:gd name="connsiteX1" fmla="*/ 1768840 w 3891223"/>
              <a:gd name="connsiteY1" fmla="*/ 1005463 h 1171448"/>
              <a:gd name="connsiteX2" fmla="*/ 2983043 w 3891223"/>
              <a:gd name="connsiteY2" fmla="*/ 136033 h 1171448"/>
              <a:gd name="connsiteX3" fmla="*/ 3891223 w 3891223"/>
              <a:gd name="connsiteY3" fmla="*/ 0 h 1171448"/>
              <a:gd name="connsiteX0" fmla="*/ 0 w 3891223"/>
              <a:gd name="connsiteY0" fmla="*/ 1170355 h 1170484"/>
              <a:gd name="connsiteX1" fmla="*/ 1768840 w 3891223"/>
              <a:gd name="connsiteY1" fmla="*/ 1005463 h 1170484"/>
              <a:gd name="connsiteX2" fmla="*/ 2983043 w 3891223"/>
              <a:gd name="connsiteY2" fmla="*/ 136033 h 1170484"/>
              <a:gd name="connsiteX3" fmla="*/ 3891223 w 3891223"/>
              <a:gd name="connsiteY3" fmla="*/ 0 h 1170484"/>
              <a:gd name="connsiteX0" fmla="*/ 0 w 3891223"/>
              <a:gd name="connsiteY0" fmla="*/ 1172000 h 1175366"/>
              <a:gd name="connsiteX1" fmla="*/ 1804876 w 3891223"/>
              <a:gd name="connsiteY1" fmla="*/ 1100893 h 1175366"/>
              <a:gd name="connsiteX2" fmla="*/ 2983043 w 3891223"/>
              <a:gd name="connsiteY2" fmla="*/ 137678 h 1175366"/>
              <a:gd name="connsiteX3" fmla="*/ 3891223 w 3891223"/>
              <a:gd name="connsiteY3" fmla="*/ 1645 h 1175366"/>
              <a:gd name="connsiteX0" fmla="*/ 0 w 3891223"/>
              <a:gd name="connsiteY0" fmla="*/ 1172000 h 1172182"/>
              <a:gd name="connsiteX1" fmla="*/ 1804876 w 3891223"/>
              <a:gd name="connsiteY1" fmla="*/ 1100893 h 1172182"/>
              <a:gd name="connsiteX2" fmla="*/ 2983043 w 3891223"/>
              <a:gd name="connsiteY2" fmla="*/ 137678 h 1172182"/>
              <a:gd name="connsiteX3" fmla="*/ 3891223 w 3891223"/>
              <a:gd name="connsiteY3" fmla="*/ 1645 h 1172182"/>
              <a:gd name="connsiteX0" fmla="*/ 0 w 3891223"/>
              <a:gd name="connsiteY0" fmla="*/ 1173247 h 1173640"/>
              <a:gd name="connsiteX1" fmla="*/ 1747512 w 3891223"/>
              <a:gd name="connsiteY1" fmla="*/ 1133242 h 1173640"/>
              <a:gd name="connsiteX2" fmla="*/ 2983043 w 3891223"/>
              <a:gd name="connsiteY2" fmla="*/ 138925 h 1173640"/>
              <a:gd name="connsiteX3" fmla="*/ 3891223 w 3891223"/>
              <a:gd name="connsiteY3" fmla="*/ 2892 h 1173640"/>
              <a:gd name="connsiteX0" fmla="*/ 0 w 3891223"/>
              <a:gd name="connsiteY0" fmla="*/ 1174315 h 1174315"/>
              <a:gd name="connsiteX1" fmla="*/ 1747512 w 3891223"/>
              <a:gd name="connsiteY1" fmla="*/ 1159191 h 1174315"/>
              <a:gd name="connsiteX2" fmla="*/ 2983043 w 3891223"/>
              <a:gd name="connsiteY2" fmla="*/ 139993 h 1174315"/>
              <a:gd name="connsiteX3" fmla="*/ 3891223 w 3891223"/>
              <a:gd name="connsiteY3" fmla="*/ 3960 h 1174315"/>
              <a:gd name="connsiteX0" fmla="*/ 0 w 3891223"/>
              <a:gd name="connsiteY0" fmla="*/ 1174315 h 1174315"/>
              <a:gd name="connsiteX1" fmla="*/ 1747512 w 3891223"/>
              <a:gd name="connsiteY1" fmla="*/ 1159191 h 1174315"/>
              <a:gd name="connsiteX2" fmla="*/ 2983043 w 3891223"/>
              <a:gd name="connsiteY2" fmla="*/ 139993 h 1174315"/>
              <a:gd name="connsiteX3" fmla="*/ 3891223 w 3891223"/>
              <a:gd name="connsiteY3" fmla="*/ 3960 h 1174315"/>
              <a:gd name="connsiteX0" fmla="*/ 0 w 3891223"/>
              <a:gd name="connsiteY0" fmla="*/ 1174315 h 1174315"/>
              <a:gd name="connsiteX1" fmla="*/ 1747512 w 3891223"/>
              <a:gd name="connsiteY1" fmla="*/ 1159191 h 1174315"/>
              <a:gd name="connsiteX2" fmla="*/ 2983043 w 3891223"/>
              <a:gd name="connsiteY2" fmla="*/ 139993 h 1174315"/>
              <a:gd name="connsiteX3" fmla="*/ 3891223 w 3891223"/>
              <a:gd name="connsiteY3" fmla="*/ 3960 h 1174315"/>
              <a:gd name="connsiteX0" fmla="*/ 0 w 3891223"/>
              <a:gd name="connsiteY0" fmla="*/ 1174315 h 1174315"/>
              <a:gd name="connsiteX1" fmla="*/ 1747512 w 3891223"/>
              <a:gd name="connsiteY1" fmla="*/ 1159191 h 1174315"/>
              <a:gd name="connsiteX2" fmla="*/ 2983043 w 3891223"/>
              <a:gd name="connsiteY2" fmla="*/ 139993 h 1174315"/>
              <a:gd name="connsiteX3" fmla="*/ 3891223 w 3891223"/>
              <a:gd name="connsiteY3" fmla="*/ 3960 h 1174315"/>
              <a:gd name="connsiteX0" fmla="*/ 0 w 3891223"/>
              <a:gd name="connsiteY0" fmla="*/ 1170355 h 1170355"/>
              <a:gd name="connsiteX1" fmla="*/ 1747512 w 3891223"/>
              <a:gd name="connsiteY1" fmla="*/ 1155231 h 1170355"/>
              <a:gd name="connsiteX2" fmla="*/ 2983043 w 3891223"/>
              <a:gd name="connsiteY2" fmla="*/ 136033 h 1170355"/>
              <a:gd name="connsiteX3" fmla="*/ 3891223 w 3891223"/>
              <a:gd name="connsiteY3" fmla="*/ 0 h 1170355"/>
              <a:gd name="connsiteX0" fmla="*/ 0 w 3878475"/>
              <a:gd name="connsiteY0" fmla="*/ 1118349 h 1118349"/>
              <a:gd name="connsiteX1" fmla="*/ 1747512 w 3878475"/>
              <a:gd name="connsiteY1" fmla="*/ 1103225 h 1118349"/>
              <a:gd name="connsiteX2" fmla="*/ 2983043 w 3878475"/>
              <a:gd name="connsiteY2" fmla="*/ 84027 h 1118349"/>
              <a:gd name="connsiteX3" fmla="*/ 3878475 w 3878475"/>
              <a:gd name="connsiteY3" fmla="*/ 3978 h 1118349"/>
              <a:gd name="connsiteX0" fmla="*/ 0 w 3878475"/>
              <a:gd name="connsiteY0" fmla="*/ 1114371 h 1114371"/>
              <a:gd name="connsiteX1" fmla="*/ 1747512 w 3878475"/>
              <a:gd name="connsiteY1" fmla="*/ 1099247 h 1114371"/>
              <a:gd name="connsiteX2" fmla="*/ 2983043 w 3878475"/>
              <a:gd name="connsiteY2" fmla="*/ 80049 h 1114371"/>
              <a:gd name="connsiteX3" fmla="*/ 3878475 w 3878475"/>
              <a:gd name="connsiteY3" fmla="*/ 0 h 1114371"/>
              <a:gd name="connsiteX0" fmla="*/ 0 w 3878475"/>
              <a:gd name="connsiteY0" fmla="*/ 1070829 h 1070829"/>
              <a:gd name="connsiteX1" fmla="*/ 1747512 w 3878475"/>
              <a:gd name="connsiteY1" fmla="*/ 1055705 h 1070829"/>
              <a:gd name="connsiteX2" fmla="*/ 2983043 w 3878475"/>
              <a:gd name="connsiteY2" fmla="*/ 36507 h 1070829"/>
              <a:gd name="connsiteX3" fmla="*/ 3878475 w 3878475"/>
              <a:gd name="connsiteY3" fmla="*/ 0 h 1070829"/>
              <a:gd name="connsiteX0" fmla="*/ 0 w 3878475"/>
              <a:gd name="connsiteY0" fmla="*/ 1070829 h 1070829"/>
              <a:gd name="connsiteX1" fmla="*/ 1747512 w 3878475"/>
              <a:gd name="connsiteY1" fmla="*/ 1055705 h 1070829"/>
              <a:gd name="connsiteX2" fmla="*/ 2983043 w 3878475"/>
              <a:gd name="connsiteY2" fmla="*/ 36507 h 1070829"/>
              <a:gd name="connsiteX3" fmla="*/ 3878475 w 3878475"/>
              <a:gd name="connsiteY3" fmla="*/ 0 h 1070829"/>
              <a:gd name="connsiteX0" fmla="*/ 0 w 3878475"/>
              <a:gd name="connsiteY0" fmla="*/ 1070829 h 1070829"/>
              <a:gd name="connsiteX1" fmla="*/ 1747512 w 3878475"/>
              <a:gd name="connsiteY1" fmla="*/ 1055705 h 1070829"/>
              <a:gd name="connsiteX2" fmla="*/ 2983043 w 3878475"/>
              <a:gd name="connsiteY2" fmla="*/ 36507 h 1070829"/>
              <a:gd name="connsiteX3" fmla="*/ 3878475 w 3878475"/>
              <a:gd name="connsiteY3" fmla="*/ 0 h 1070829"/>
              <a:gd name="connsiteX0" fmla="*/ 0 w 3878475"/>
              <a:gd name="connsiteY0" fmla="*/ 1070829 h 1070829"/>
              <a:gd name="connsiteX1" fmla="*/ 1747512 w 3878475"/>
              <a:gd name="connsiteY1" fmla="*/ 1069152 h 1070829"/>
              <a:gd name="connsiteX2" fmla="*/ 2983043 w 3878475"/>
              <a:gd name="connsiteY2" fmla="*/ 36507 h 1070829"/>
              <a:gd name="connsiteX3" fmla="*/ 3878475 w 3878475"/>
              <a:gd name="connsiteY3" fmla="*/ 0 h 1070829"/>
              <a:gd name="connsiteX0" fmla="*/ 0 w 3878475"/>
              <a:gd name="connsiteY0" fmla="*/ 1047616 h 1047616"/>
              <a:gd name="connsiteX1" fmla="*/ 1747512 w 3878475"/>
              <a:gd name="connsiteY1" fmla="*/ 1045939 h 1047616"/>
              <a:gd name="connsiteX2" fmla="*/ 2983043 w 3878475"/>
              <a:gd name="connsiteY2" fmla="*/ 13294 h 1047616"/>
              <a:gd name="connsiteX3" fmla="*/ 3878475 w 3878475"/>
              <a:gd name="connsiteY3" fmla="*/ 7495 h 1047616"/>
              <a:gd name="connsiteX0" fmla="*/ 0 w 3878475"/>
              <a:gd name="connsiteY0" fmla="*/ 1040121 h 1040121"/>
              <a:gd name="connsiteX1" fmla="*/ 1747512 w 3878475"/>
              <a:gd name="connsiteY1" fmla="*/ 1038444 h 1040121"/>
              <a:gd name="connsiteX2" fmla="*/ 2983043 w 3878475"/>
              <a:gd name="connsiteY2" fmla="*/ 5799 h 1040121"/>
              <a:gd name="connsiteX3" fmla="*/ 3878475 w 3878475"/>
              <a:gd name="connsiteY3" fmla="*/ 0 h 1040121"/>
              <a:gd name="connsiteX0" fmla="*/ 0 w 3878475"/>
              <a:gd name="connsiteY0" fmla="*/ 1040121 h 1040121"/>
              <a:gd name="connsiteX1" fmla="*/ 1747512 w 3878475"/>
              <a:gd name="connsiteY1" fmla="*/ 1038444 h 1040121"/>
              <a:gd name="connsiteX2" fmla="*/ 2983043 w 3878475"/>
              <a:gd name="connsiteY2" fmla="*/ 5799 h 1040121"/>
              <a:gd name="connsiteX3" fmla="*/ 3878475 w 3878475"/>
              <a:gd name="connsiteY3" fmla="*/ 0 h 1040121"/>
              <a:gd name="connsiteX0" fmla="*/ 0 w 2130963"/>
              <a:gd name="connsiteY0" fmla="*/ 1038444 h 1038444"/>
              <a:gd name="connsiteX1" fmla="*/ 1235531 w 2130963"/>
              <a:gd name="connsiteY1" fmla="*/ 5799 h 1038444"/>
              <a:gd name="connsiteX2" fmla="*/ 2130963 w 2130963"/>
              <a:gd name="connsiteY2" fmla="*/ 0 h 1038444"/>
              <a:gd name="connsiteX0" fmla="*/ 0 w 4897079"/>
              <a:gd name="connsiteY0" fmla="*/ 1038444 h 1038444"/>
              <a:gd name="connsiteX1" fmla="*/ 1235531 w 4897079"/>
              <a:gd name="connsiteY1" fmla="*/ 5799 h 1038444"/>
              <a:gd name="connsiteX2" fmla="*/ 4897079 w 4897079"/>
              <a:gd name="connsiteY2" fmla="*/ 0 h 1038444"/>
              <a:gd name="connsiteX0" fmla="*/ 0 w 4897079"/>
              <a:gd name="connsiteY0" fmla="*/ 1110333 h 1110333"/>
              <a:gd name="connsiteX1" fmla="*/ 1235531 w 4897079"/>
              <a:gd name="connsiteY1" fmla="*/ 77688 h 1110333"/>
              <a:gd name="connsiteX2" fmla="*/ 2537691 w 4897079"/>
              <a:gd name="connsiteY2" fmla="*/ 73488 h 1110333"/>
              <a:gd name="connsiteX3" fmla="*/ 4897079 w 4897079"/>
              <a:gd name="connsiteY3" fmla="*/ 71889 h 1110333"/>
              <a:gd name="connsiteX0" fmla="*/ 0 w 4897079"/>
              <a:gd name="connsiteY0" fmla="*/ 1048956 h 1048956"/>
              <a:gd name="connsiteX1" fmla="*/ 1235531 w 4897079"/>
              <a:gd name="connsiteY1" fmla="*/ 16311 h 1048956"/>
              <a:gd name="connsiteX2" fmla="*/ 2537691 w 4897079"/>
              <a:gd name="connsiteY2" fmla="*/ 12111 h 1048956"/>
              <a:gd name="connsiteX3" fmla="*/ 4897079 w 4897079"/>
              <a:gd name="connsiteY3" fmla="*/ 10512 h 1048956"/>
              <a:gd name="connsiteX0" fmla="*/ 0 w 4897079"/>
              <a:gd name="connsiteY0" fmla="*/ 1040268 h 1040268"/>
              <a:gd name="connsiteX1" fmla="*/ 1235531 w 4897079"/>
              <a:gd name="connsiteY1" fmla="*/ 7623 h 1040268"/>
              <a:gd name="connsiteX2" fmla="*/ 2537691 w 4897079"/>
              <a:gd name="connsiteY2" fmla="*/ 3423 h 1040268"/>
              <a:gd name="connsiteX3" fmla="*/ 4897079 w 4897079"/>
              <a:gd name="connsiteY3" fmla="*/ 1824 h 1040268"/>
              <a:gd name="connsiteX0" fmla="*/ 0 w 2537691"/>
              <a:gd name="connsiteY0" fmla="*/ 1040268 h 1040268"/>
              <a:gd name="connsiteX1" fmla="*/ 1235531 w 2537691"/>
              <a:gd name="connsiteY1" fmla="*/ 7623 h 1040268"/>
              <a:gd name="connsiteX2" fmla="*/ 2537691 w 2537691"/>
              <a:gd name="connsiteY2" fmla="*/ 3423 h 104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7691" h="1040268">
                <a:moveTo>
                  <a:pt x="0" y="1040268"/>
                </a:moveTo>
                <a:cubicBezTo>
                  <a:pt x="150086" y="953398"/>
                  <a:pt x="1051186" y="125336"/>
                  <a:pt x="1235531" y="7623"/>
                </a:cubicBezTo>
                <a:cubicBezTo>
                  <a:pt x="1257600" y="-7243"/>
                  <a:pt x="1927433" y="4390"/>
                  <a:pt x="2537691" y="3423"/>
                </a:cubicBezTo>
              </a:path>
            </a:pathLst>
          </a:custGeom>
          <a:noFill/>
          <a:ln w="31750" cap="rnd">
            <a:solidFill>
              <a:schemeClr val="accent1"/>
            </a:solidFill>
            <a:prstDash val="sysDot"/>
            <a:headEnd type="none" w="med" len="med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itle 1">
            <a:extLst>
              <a:ext uri="{FF2B5EF4-FFF2-40B4-BE49-F238E27FC236}">
                <a16:creationId xmlns:a16="http://schemas.microsoft.com/office/drawing/2014/main" id="{EE0E9E50-00F5-4AC4-B828-36A81A21C0F5}"/>
              </a:ext>
            </a:extLst>
          </p:cNvPr>
          <p:cNvSpPr txBox="1">
            <a:spLocks/>
          </p:cNvSpPr>
          <p:nvPr/>
        </p:nvSpPr>
        <p:spPr>
          <a:xfrm>
            <a:off x="3984047" y="5119807"/>
            <a:ext cx="2836288" cy="535531"/>
          </a:xfrm>
          <a:prstGeom prst="rect">
            <a:avLst/>
          </a:prstGeom>
          <a:solidFill>
            <a:schemeClr val="bg1"/>
          </a:solidFill>
          <a:effectLst>
            <a:outerShdw blurRad="190500" dist="63500" dir="2700000" sx="101000" sy="101000" algn="ctr" rotWithShape="0">
              <a:prstClr val="black">
                <a:alpha val="30000"/>
              </a:prstClr>
            </a:outerShdw>
          </a:effectLst>
        </p:spPr>
        <p:txBody>
          <a:bodyPr vert="horz" wrap="square" lIns="548640" tIns="182880" rIns="0" bIns="182880" rtlCol="0" anchor="ctr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cap="none" spc="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200"/>
              <a:t>More roles to come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92D14E-8FA7-4214-BF55-E97E5B89576E}"/>
              </a:ext>
            </a:extLst>
          </p:cNvPr>
          <p:cNvGrpSpPr/>
          <p:nvPr/>
        </p:nvGrpSpPr>
        <p:grpSpPr>
          <a:xfrm>
            <a:off x="2452285" y="3403916"/>
            <a:ext cx="1663558" cy="1005708"/>
            <a:chOff x="2452285" y="3403916"/>
            <a:chExt cx="1663558" cy="1005708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C2BBE76-983A-4E3D-B765-957BCE4C5F8D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2452285" y="3892666"/>
              <a:ext cx="580283" cy="435"/>
            </a:xfrm>
            <a:prstGeom prst="line">
              <a:avLst/>
            </a:prstGeom>
            <a:noFill/>
            <a:ln w="31750" cap="rnd">
              <a:solidFill>
                <a:schemeClr val="accent1"/>
              </a:solidFill>
              <a:prstDash val="sysDot"/>
              <a:headEnd type="none" w="med" len="me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65004CD-0432-4E02-BC78-31C93220BAFA}"/>
                </a:ext>
              </a:extLst>
            </p:cNvPr>
            <p:cNvSpPr/>
            <p:nvPr/>
          </p:nvSpPr>
          <p:spPr bwMode="auto">
            <a:xfrm flipV="1">
              <a:off x="3032568" y="3893101"/>
              <a:ext cx="1061280" cy="516523"/>
            </a:xfrm>
            <a:custGeom>
              <a:avLst/>
              <a:gdLst>
                <a:gd name="connsiteX0" fmla="*/ 0 w 3897443"/>
                <a:gd name="connsiteY0" fmla="*/ 1299261 h 1300354"/>
                <a:gd name="connsiteX1" fmla="*/ 1768840 w 3897443"/>
                <a:gd name="connsiteY1" fmla="*/ 1134369 h 1300354"/>
                <a:gd name="connsiteX2" fmla="*/ 2983043 w 3897443"/>
                <a:gd name="connsiteY2" fmla="*/ 264939 h 1300354"/>
                <a:gd name="connsiteX3" fmla="*/ 3897443 w 3897443"/>
                <a:gd name="connsiteY3" fmla="*/ 160008 h 1300354"/>
                <a:gd name="connsiteX0" fmla="*/ 0 w 3897443"/>
                <a:gd name="connsiteY0" fmla="*/ 1145491 h 1146584"/>
                <a:gd name="connsiteX1" fmla="*/ 1768840 w 3897443"/>
                <a:gd name="connsiteY1" fmla="*/ 980599 h 1146584"/>
                <a:gd name="connsiteX2" fmla="*/ 2983043 w 3897443"/>
                <a:gd name="connsiteY2" fmla="*/ 111169 h 1146584"/>
                <a:gd name="connsiteX3" fmla="*/ 3897443 w 3897443"/>
                <a:gd name="connsiteY3" fmla="*/ 6238 h 1146584"/>
                <a:gd name="connsiteX0" fmla="*/ 0 w 3891223"/>
                <a:gd name="connsiteY0" fmla="*/ 1170355 h 1171448"/>
                <a:gd name="connsiteX1" fmla="*/ 1768840 w 3891223"/>
                <a:gd name="connsiteY1" fmla="*/ 1005463 h 1171448"/>
                <a:gd name="connsiteX2" fmla="*/ 2983043 w 3891223"/>
                <a:gd name="connsiteY2" fmla="*/ 136033 h 1171448"/>
                <a:gd name="connsiteX3" fmla="*/ 3891223 w 3891223"/>
                <a:gd name="connsiteY3" fmla="*/ 0 h 1171448"/>
                <a:gd name="connsiteX0" fmla="*/ 0 w 3891223"/>
                <a:gd name="connsiteY0" fmla="*/ 1170355 h 1170484"/>
                <a:gd name="connsiteX1" fmla="*/ 1768840 w 3891223"/>
                <a:gd name="connsiteY1" fmla="*/ 1005463 h 1170484"/>
                <a:gd name="connsiteX2" fmla="*/ 2983043 w 3891223"/>
                <a:gd name="connsiteY2" fmla="*/ 136033 h 1170484"/>
                <a:gd name="connsiteX3" fmla="*/ 3891223 w 3891223"/>
                <a:gd name="connsiteY3" fmla="*/ 0 h 1170484"/>
                <a:gd name="connsiteX0" fmla="*/ 0 w 3891223"/>
                <a:gd name="connsiteY0" fmla="*/ 1172000 h 1175366"/>
                <a:gd name="connsiteX1" fmla="*/ 1804876 w 3891223"/>
                <a:gd name="connsiteY1" fmla="*/ 1100893 h 1175366"/>
                <a:gd name="connsiteX2" fmla="*/ 2983043 w 3891223"/>
                <a:gd name="connsiteY2" fmla="*/ 137678 h 1175366"/>
                <a:gd name="connsiteX3" fmla="*/ 3891223 w 3891223"/>
                <a:gd name="connsiteY3" fmla="*/ 1645 h 1175366"/>
                <a:gd name="connsiteX0" fmla="*/ 0 w 3891223"/>
                <a:gd name="connsiteY0" fmla="*/ 1172000 h 1172182"/>
                <a:gd name="connsiteX1" fmla="*/ 1804876 w 3891223"/>
                <a:gd name="connsiteY1" fmla="*/ 1100893 h 1172182"/>
                <a:gd name="connsiteX2" fmla="*/ 2983043 w 3891223"/>
                <a:gd name="connsiteY2" fmla="*/ 137678 h 1172182"/>
                <a:gd name="connsiteX3" fmla="*/ 3891223 w 3891223"/>
                <a:gd name="connsiteY3" fmla="*/ 1645 h 1172182"/>
                <a:gd name="connsiteX0" fmla="*/ 0 w 3891223"/>
                <a:gd name="connsiteY0" fmla="*/ 1173247 h 1173640"/>
                <a:gd name="connsiteX1" fmla="*/ 1747512 w 3891223"/>
                <a:gd name="connsiteY1" fmla="*/ 1133242 h 1173640"/>
                <a:gd name="connsiteX2" fmla="*/ 2983043 w 3891223"/>
                <a:gd name="connsiteY2" fmla="*/ 138925 h 1173640"/>
                <a:gd name="connsiteX3" fmla="*/ 3891223 w 3891223"/>
                <a:gd name="connsiteY3" fmla="*/ 2892 h 1173640"/>
                <a:gd name="connsiteX0" fmla="*/ 0 w 3891223"/>
                <a:gd name="connsiteY0" fmla="*/ 1174315 h 1174315"/>
                <a:gd name="connsiteX1" fmla="*/ 1747512 w 3891223"/>
                <a:gd name="connsiteY1" fmla="*/ 1159191 h 1174315"/>
                <a:gd name="connsiteX2" fmla="*/ 2983043 w 3891223"/>
                <a:gd name="connsiteY2" fmla="*/ 139993 h 1174315"/>
                <a:gd name="connsiteX3" fmla="*/ 3891223 w 3891223"/>
                <a:gd name="connsiteY3" fmla="*/ 3960 h 1174315"/>
                <a:gd name="connsiteX0" fmla="*/ 0 w 3891223"/>
                <a:gd name="connsiteY0" fmla="*/ 1174315 h 1174315"/>
                <a:gd name="connsiteX1" fmla="*/ 1747512 w 3891223"/>
                <a:gd name="connsiteY1" fmla="*/ 1159191 h 1174315"/>
                <a:gd name="connsiteX2" fmla="*/ 2983043 w 3891223"/>
                <a:gd name="connsiteY2" fmla="*/ 139993 h 1174315"/>
                <a:gd name="connsiteX3" fmla="*/ 3891223 w 3891223"/>
                <a:gd name="connsiteY3" fmla="*/ 3960 h 1174315"/>
                <a:gd name="connsiteX0" fmla="*/ 0 w 3891223"/>
                <a:gd name="connsiteY0" fmla="*/ 1174315 h 1174315"/>
                <a:gd name="connsiteX1" fmla="*/ 1747512 w 3891223"/>
                <a:gd name="connsiteY1" fmla="*/ 1159191 h 1174315"/>
                <a:gd name="connsiteX2" fmla="*/ 2983043 w 3891223"/>
                <a:gd name="connsiteY2" fmla="*/ 139993 h 1174315"/>
                <a:gd name="connsiteX3" fmla="*/ 3891223 w 3891223"/>
                <a:gd name="connsiteY3" fmla="*/ 3960 h 1174315"/>
                <a:gd name="connsiteX0" fmla="*/ 0 w 3891223"/>
                <a:gd name="connsiteY0" fmla="*/ 1174315 h 1174315"/>
                <a:gd name="connsiteX1" fmla="*/ 1747512 w 3891223"/>
                <a:gd name="connsiteY1" fmla="*/ 1159191 h 1174315"/>
                <a:gd name="connsiteX2" fmla="*/ 2983043 w 3891223"/>
                <a:gd name="connsiteY2" fmla="*/ 139993 h 1174315"/>
                <a:gd name="connsiteX3" fmla="*/ 3891223 w 3891223"/>
                <a:gd name="connsiteY3" fmla="*/ 3960 h 1174315"/>
                <a:gd name="connsiteX0" fmla="*/ 0 w 3891223"/>
                <a:gd name="connsiteY0" fmla="*/ 1170355 h 1170355"/>
                <a:gd name="connsiteX1" fmla="*/ 1747512 w 3891223"/>
                <a:gd name="connsiteY1" fmla="*/ 1155231 h 1170355"/>
                <a:gd name="connsiteX2" fmla="*/ 2983043 w 3891223"/>
                <a:gd name="connsiteY2" fmla="*/ 136033 h 1170355"/>
                <a:gd name="connsiteX3" fmla="*/ 3891223 w 3891223"/>
                <a:gd name="connsiteY3" fmla="*/ 0 h 1170355"/>
                <a:gd name="connsiteX0" fmla="*/ 0 w 3878475"/>
                <a:gd name="connsiteY0" fmla="*/ 1118349 h 1118349"/>
                <a:gd name="connsiteX1" fmla="*/ 1747512 w 3878475"/>
                <a:gd name="connsiteY1" fmla="*/ 1103225 h 1118349"/>
                <a:gd name="connsiteX2" fmla="*/ 2983043 w 3878475"/>
                <a:gd name="connsiteY2" fmla="*/ 84027 h 1118349"/>
                <a:gd name="connsiteX3" fmla="*/ 3878475 w 3878475"/>
                <a:gd name="connsiteY3" fmla="*/ 3978 h 1118349"/>
                <a:gd name="connsiteX0" fmla="*/ 0 w 3878475"/>
                <a:gd name="connsiteY0" fmla="*/ 1114371 h 1114371"/>
                <a:gd name="connsiteX1" fmla="*/ 1747512 w 3878475"/>
                <a:gd name="connsiteY1" fmla="*/ 1099247 h 1114371"/>
                <a:gd name="connsiteX2" fmla="*/ 2983043 w 3878475"/>
                <a:gd name="connsiteY2" fmla="*/ 80049 h 1114371"/>
                <a:gd name="connsiteX3" fmla="*/ 3878475 w 3878475"/>
                <a:gd name="connsiteY3" fmla="*/ 0 h 1114371"/>
                <a:gd name="connsiteX0" fmla="*/ 0 w 3878475"/>
                <a:gd name="connsiteY0" fmla="*/ 1070829 h 1070829"/>
                <a:gd name="connsiteX1" fmla="*/ 1747512 w 3878475"/>
                <a:gd name="connsiteY1" fmla="*/ 1055705 h 1070829"/>
                <a:gd name="connsiteX2" fmla="*/ 2983043 w 3878475"/>
                <a:gd name="connsiteY2" fmla="*/ 36507 h 1070829"/>
                <a:gd name="connsiteX3" fmla="*/ 3878475 w 3878475"/>
                <a:gd name="connsiteY3" fmla="*/ 0 h 1070829"/>
                <a:gd name="connsiteX0" fmla="*/ 0 w 3878475"/>
                <a:gd name="connsiteY0" fmla="*/ 1070829 h 1070829"/>
                <a:gd name="connsiteX1" fmla="*/ 1747512 w 3878475"/>
                <a:gd name="connsiteY1" fmla="*/ 1055705 h 1070829"/>
                <a:gd name="connsiteX2" fmla="*/ 2983043 w 3878475"/>
                <a:gd name="connsiteY2" fmla="*/ 36507 h 1070829"/>
                <a:gd name="connsiteX3" fmla="*/ 3878475 w 3878475"/>
                <a:gd name="connsiteY3" fmla="*/ 0 h 1070829"/>
                <a:gd name="connsiteX0" fmla="*/ 0 w 3878475"/>
                <a:gd name="connsiteY0" fmla="*/ 1070829 h 1070829"/>
                <a:gd name="connsiteX1" fmla="*/ 1747512 w 3878475"/>
                <a:gd name="connsiteY1" fmla="*/ 1055705 h 1070829"/>
                <a:gd name="connsiteX2" fmla="*/ 2983043 w 3878475"/>
                <a:gd name="connsiteY2" fmla="*/ 36507 h 1070829"/>
                <a:gd name="connsiteX3" fmla="*/ 3878475 w 3878475"/>
                <a:gd name="connsiteY3" fmla="*/ 0 h 1070829"/>
                <a:gd name="connsiteX0" fmla="*/ 0 w 3878475"/>
                <a:gd name="connsiteY0" fmla="*/ 1070829 h 1070829"/>
                <a:gd name="connsiteX1" fmla="*/ 1747512 w 3878475"/>
                <a:gd name="connsiteY1" fmla="*/ 1069152 h 1070829"/>
                <a:gd name="connsiteX2" fmla="*/ 2983043 w 3878475"/>
                <a:gd name="connsiteY2" fmla="*/ 36507 h 1070829"/>
                <a:gd name="connsiteX3" fmla="*/ 3878475 w 3878475"/>
                <a:gd name="connsiteY3" fmla="*/ 0 h 1070829"/>
                <a:gd name="connsiteX0" fmla="*/ 0 w 3878475"/>
                <a:gd name="connsiteY0" fmla="*/ 1047616 h 1047616"/>
                <a:gd name="connsiteX1" fmla="*/ 1747512 w 3878475"/>
                <a:gd name="connsiteY1" fmla="*/ 1045939 h 1047616"/>
                <a:gd name="connsiteX2" fmla="*/ 2983043 w 3878475"/>
                <a:gd name="connsiteY2" fmla="*/ 13294 h 1047616"/>
                <a:gd name="connsiteX3" fmla="*/ 3878475 w 3878475"/>
                <a:gd name="connsiteY3" fmla="*/ 7495 h 1047616"/>
                <a:gd name="connsiteX0" fmla="*/ 0 w 3878475"/>
                <a:gd name="connsiteY0" fmla="*/ 1040121 h 1040121"/>
                <a:gd name="connsiteX1" fmla="*/ 1747512 w 3878475"/>
                <a:gd name="connsiteY1" fmla="*/ 1038444 h 1040121"/>
                <a:gd name="connsiteX2" fmla="*/ 2983043 w 3878475"/>
                <a:gd name="connsiteY2" fmla="*/ 5799 h 1040121"/>
                <a:gd name="connsiteX3" fmla="*/ 3878475 w 3878475"/>
                <a:gd name="connsiteY3" fmla="*/ 0 h 1040121"/>
                <a:gd name="connsiteX0" fmla="*/ 0 w 3878475"/>
                <a:gd name="connsiteY0" fmla="*/ 1040121 h 1040121"/>
                <a:gd name="connsiteX1" fmla="*/ 1747512 w 3878475"/>
                <a:gd name="connsiteY1" fmla="*/ 1038444 h 1040121"/>
                <a:gd name="connsiteX2" fmla="*/ 2983043 w 3878475"/>
                <a:gd name="connsiteY2" fmla="*/ 5799 h 1040121"/>
                <a:gd name="connsiteX3" fmla="*/ 3878475 w 3878475"/>
                <a:gd name="connsiteY3" fmla="*/ 0 h 1040121"/>
                <a:gd name="connsiteX0" fmla="*/ 0 w 2130963"/>
                <a:gd name="connsiteY0" fmla="*/ 1038444 h 1038444"/>
                <a:gd name="connsiteX1" fmla="*/ 1235531 w 2130963"/>
                <a:gd name="connsiteY1" fmla="*/ 5799 h 1038444"/>
                <a:gd name="connsiteX2" fmla="*/ 2130963 w 2130963"/>
                <a:gd name="connsiteY2" fmla="*/ 0 h 1038444"/>
                <a:gd name="connsiteX0" fmla="*/ 0 w 4897079"/>
                <a:gd name="connsiteY0" fmla="*/ 1038444 h 1038444"/>
                <a:gd name="connsiteX1" fmla="*/ 1235531 w 4897079"/>
                <a:gd name="connsiteY1" fmla="*/ 5799 h 1038444"/>
                <a:gd name="connsiteX2" fmla="*/ 4897079 w 4897079"/>
                <a:gd name="connsiteY2" fmla="*/ 0 h 1038444"/>
                <a:gd name="connsiteX0" fmla="*/ 0 w 2168588"/>
                <a:gd name="connsiteY0" fmla="*/ 1038444 h 1038444"/>
                <a:gd name="connsiteX1" fmla="*/ 1235531 w 2168588"/>
                <a:gd name="connsiteY1" fmla="*/ 5799 h 1038444"/>
                <a:gd name="connsiteX2" fmla="*/ 2168588 w 2168588"/>
                <a:gd name="connsiteY2" fmla="*/ 0 h 1038444"/>
                <a:gd name="connsiteX0" fmla="*/ 0 w 1387845"/>
                <a:gd name="connsiteY0" fmla="*/ 1035763 h 1035763"/>
                <a:gd name="connsiteX1" fmla="*/ 1235531 w 1387845"/>
                <a:gd name="connsiteY1" fmla="*/ 3118 h 1035763"/>
                <a:gd name="connsiteX2" fmla="*/ 1387845 w 1387845"/>
                <a:gd name="connsiteY2" fmla="*/ 3620 h 1035763"/>
                <a:gd name="connsiteX0" fmla="*/ 0 w 1387845"/>
                <a:gd name="connsiteY0" fmla="*/ 1035763 h 1035763"/>
                <a:gd name="connsiteX1" fmla="*/ 1235531 w 1387845"/>
                <a:gd name="connsiteY1" fmla="*/ 3118 h 1035763"/>
                <a:gd name="connsiteX2" fmla="*/ 1387845 w 1387845"/>
                <a:gd name="connsiteY2" fmla="*/ 3620 h 103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7845" h="1035763">
                  <a:moveTo>
                    <a:pt x="0" y="1035763"/>
                  </a:moveTo>
                  <a:cubicBezTo>
                    <a:pt x="150086" y="948893"/>
                    <a:pt x="1051186" y="120831"/>
                    <a:pt x="1235531" y="3118"/>
                  </a:cubicBezTo>
                  <a:cubicBezTo>
                    <a:pt x="1292009" y="-7217"/>
                    <a:pt x="1301881" y="12186"/>
                    <a:pt x="1387845" y="3620"/>
                  </a:cubicBezTo>
                </a:path>
              </a:pathLst>
            </a:custGeom>
            <a:noFill/>
            <a:ln w="31750" cap="rnd">
              <a:solidFill>
                <a:schemeClr val="accent1"/>
              </a:solidFill>
              <a:prstDash val="sysDot"/>
              <a:headEnd type="none" w="med" len="me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F73F2D3-A82B-4DBD-8F08-682090F5E329}"/>
                </a:ext>
              </a:extLst>
            </p:cNvPr>
            <p:cNvSpPr/>
            <p:nvPr/>
          </p:nvSpPr>
          <p:spPr bwMode="auto">
            <a:xfrm>
              <a:off x="3032568" y="3403916"/>
              <a:ext cx="1083275" cy="489185"/>
            </a:xfrm>
            <a:custGeom>
              <a:avLst/>
              <a:gdLst>
                <a:gd name="connsiteX0" fmla="*/ 0 w 3897443"/>
                <a:gd name="connsiteY0" fmla="*/ 1299261 h 1300354"/>
                <a:gd name="connsiteX1" fmla="*/ 1768840 w 3897443"/>
                <a:gd name="connsiteY1" fmla="*/ 1134369 h 1300354"/>
                <a:gd name="connsiteX2" fmla="*/ 2983043 w 3897443"/>
                <a:gd name="connsiteY2" fmla="*/ 264939 h 1300354"/>
                <a:gd name="connsiteX3" fmla="*/ 3897443 w 3897443"/>
                <a:gd name="connsiteY3" fmla="*/ 160008 h 1300354"/>
                <a:gd name="connsiteX0" fmla="*/ 0 w 3897443"/>
                <a:gd name="connsiteY0" fmla="*/ 1145491 h 1146584"/>
                <a:gd name="connsiteX1" fmla="*/ 1768840 w 3897443"/>
                <a:gd name="connsiteY1" fmla="*/ 980599 h 1146584"/>
                <a:gd name="connsiteX2" fmla="*/ 2983043 w 3897443"/>
                <a:gd name="connsiteY2" fmla="*/ 111169 h 1146584"/>
                <a:gd name="connsiteX3" fmla="*/ 3897443 w 3897443"/>
                <a:gd name="connsiteY3" fmla="*/ 6238 h 1146584"/>
                <a:gd name="connsiteX0" fmla="*/ 0 w 3891223"/>
                <a:gd name="connsiteY0" fmla="*/ 1170355 h 1171448"/>
                <a:gd name="connsiteX1" fmla="*/ 1768840 w 3891223"/>
                <a:gd name="connsiteY1" fmla="*/ 1005463 h 1171448"/>
                <a:gd name="connsiteX2" fmla="*/ 2983043 w 3891223"/>
                <a:gd name="connsiteY2" fmla="*/ 136033 h 1171448"/>
                <a:gd name="connsiteX3" fmla="*/ 3891223 w 3891223"/>
                <a:gd name="connsiteY3" fmla="*/ 0 h 1171448"/>
                <a:gd name="connsiteX0" fmla="*/ 0 w 3891223"/>
                <a:gd name="connsiteY0" fmla="*/ 1170355 h 1170484"/>
                <a:gd name="connsiteX1" fmla="*/ 1768840 w 3891223"/>
                <a:gd name="connsiteY1" fmla="*/ 1005463 h 1170484"/>
                <a:gd name="connsiteX2" fmla="*/ 2983043 w 3891223"/>
                <a:gd name="connsiteY2" fmla="*/ 136033 h 1170484"/>
                <a:gd name="connsiteX3" fmla="*/ 3891223 w 3891223"/>
                <a:gd name="connsiteY3" fmla="*/ 0 h 1170484"/>
                <a:gd name="connsiteX0" fmla="*/ 0 w 3891223"/>
                <a:gd name="connsiteY0" fmla="*/ 1172000 h 1175366"/>
                <a:gd name="connsiteX1" fmla="*/ 1804876 w 3891223"/>
                <a:gd name="connsiteY1" fmla="*/ 1100893 h 1175366"/>
                <a:gd name="connsiteX2" fmla="*/ 2983043 w 3891223"/>
                <a:gd name="connsiteY2" fmla="*/ 137678 h 1175366"/>
                <a:gd name="connsiteX3" fmla="*/ 3891223 w 3891223"/>
                <a:gd name="connsiteY3" fmla="*/ 1645 h 1175366"/>
                <a:gd name="connsiteX0" fmla="*/ 0 w 3891223"/>
                <a:gd name="connsiteY0" fmla="*/ 1172000 h 1172182"/>
                <a:gd name="connsiteX1" fmla="*/ 1804876 w 3891223"/>
                <a:gd name="connsiteY1" fmla="*/ 1100893 h 1172182"/>
                <a:gd name="connsiteX2" fmla="*/ 2983043 w 3891223"/>
                <a:gd name="connsiteY2" fmla="*/ 137678 h 1172182"/>
                <a:gd name="connsiteX3" fmla="*/ 3891223 w 3891223"/>
                <a:gd name="connsiteY3" fmla="*/ 1645 h 1172182"/>
                <a:gd name="connsiteX0" fmla="*/ 0 w 3891223"/>
                <a:gd name="connsiteY0" fmla="*/ 1173247 h 1173640"/>
                <a:gd name="connsiteX1" fmla="*/ 1747512 w 3891223"/>
                <a:gd name="connsiteY1" fmla="*/ 1133242 h 1173640"/>
                <a:gd name="connsiteX2" fmla="*/ 2983043 w 3891223"/>
                <a:gd name="connsiteY2" fmla="*/ 138925 h 1173640"/>
                <a:gd name="connsiteX3" fmla="*/ 3891223 w 3891223"/>
                <a:gd name="connsiteY3" fmla="*/ 2892 h 1173640"/>
                <a:gd name="connsiteX0" fmla="*/ 0 w 3891223"/>
                <a:gd name="connsiteY0" fmla="*/ 1174315 h 1174315"/>
                <a:gd name="connsiteX1" fmla="*/ 1747512 w 3891223"/>
                <a:gd name="connsiteY1" fmla="*/ 1159191 h 1174315"/>
                <a:gd name="connsiteX2" fmla="*/ 2983043 w 3891223"/>
                <a:gd name="connsiteY2" fmla="*/ 139993 h 1174315"/>
                <a:gd name="connsiteX3" fmla="*/ 3891223 w 3891223"/>
                <a:gd name="connsiteY3" fmla="*/ 3960 h 1174315"/>
                <a:gd name="connsiteX0" fmla="*/ 0 w 3891223"/>
                <a:gd name="connsiteY0" fmla="*/ 1174315 h 1174315"/>
                <a:gd name="connsiteX1" fmla="*/ 1747512 w 3891223"/>
                <a:gd name="connsiteY1" fmla="*/ 1159191 h 1174315"/>
                <a:gd name="connsiteX2" fmla="*/ 2983043 w 3891223"/>
                <a:gd name="connsiteY2" fmla="*/ 139993 h 1174315"/>
                <a:gd name="connsiteX3" fmla="*/ 3891223 w 3891223"/>
                <a:gd name="connsiteY3" fmla="*/ 3960 h 1174315"/>
                <a:gd name="connsiteX0" fmla="*/ 0 w 3891223"/>
                <a:gd name="connsiteY0" fmla="*/ 1174315 h 1174315"/>
                <a:gd name="connsiteX1" fmla="*/ 1747512 w 3891223"/>
                <a:gd name="connsiteY1" fmla="*/ 1159191 h 1174315"/>
                <a:gd name="connsiteX2" fmla="*/ 2983043 w 3891223"/>
                <a:gd name="connsiteY2" fmla="*/ 139993 h 1174315"/>
                <a:gd name="connsiteX3" fmla="*/ 3891223 w 3891223"/>
                <a:gd name="connsiteY3" fmla="*/ 3960 h 1174315"/>
                <a:gd name="connsiteX0" fmla="*/ 0 w 3891223"/>
                <a:gd name="connsiteY0" fmla="*/ 1174315 h 1174315"/>
                <a:gd name="connsiteX1" fmla="*/ 1747512 w 3891223"/>
                <a:gd name="connsiteY1" fmla="*/ 1159191 h 1174315"/>
                <a:gd name="connsiteX2" fmla="*/ 2983043 w 3891223"/>
                <a:gd name="connsiteY2" fmla="*/ 139993 h 1174315"/>
                <a:gd name="connsiteX3" fmla="*/ 3891223 w 3891223"/>
                <a:gd name="connsiteY3" fmla="*/ 3960 h 1174315"/>
                <a:gd name="connsiteX0" fmla="*/ 0 w 3891223"/>
                <a:gd name="connsiteY0" fmla="*/ 1170355 h 1170355"/>
                <a:gd name="connsiteX1" fmla="*/ 1747512 w 3891223"/>
                <a:gd name="connsiteY1" fmla="*/ 1155231 h 1170355"/>
                <a:gd name="connsiteX2" fmla="*/ 2983043 w 3891223"/>
                <a:gd name="connsiteY2" fmla="*/ 136033 h 1170355"/>
                <a:gd name="connsiteX3" fmla="*/ 3891223 w 3891223"/>
                <a:gd name="connsiteY3" fmla="*/ 0 h 1170355"/>
                <a:gd name="connsiteX0" fmla="*/ 0 w 3878475"/>
                <a:gd name="connsiteY0" fmla="*/ 1118349 h 1118349"/>
                <a:gd name="connsiteX1" fmla="*/ 1747512 w 3878475"/>
                <a:gd name="connsiteY1" fmla="*/ 1103225 h 1118349"/>
                <a:gd name="connsiteX2" fmla="*/ 2983043 w 3878475"/>
                <a:gd name="connsiteY2" fmla="*/ 84027 h 1118349"/>
                <a:gd name="connsiteX3" fmla="*/ 3878475 w 3878475"/>
                <a:gd name="connsiteY3" fmla="*/ 3978 h 1118349"/>
                <a:gd name="connsiteX0" fmla="*/ 0 w 3878475"/>
                <a:gd name="connsiteY0" fmla="*/ 1114371 h 1114371"/>
                <a:gd name="connsiteX1" fmla="*/ 1747512 w 3878475"/>
                <a:gd name="connsiteY1" fmla="*/ 1099247 h 1114371"/>
                <a:gd name="connsiteX2" fmla="*/ 2983043 w 3878475"/>
                <a:gd name="connsiteY2" fmla="*/ 80049 h 1114371"/>
                <a:gd name="connsiteX3" fmla="*/ 3878475 w 3878475"/>
                <a:gd name="connsiteY3" fmla="*/ 0 h 1114371"/>
                <a:gd name="connsiteX0" fmla="*/ 0 w 3878475"/>
                <a:gd name="connsiteY0" fmla="*/ 1070829 h 1070829"/>
                <a:gd name="connsiteX1" fmla="*/ 1747512 w 3878475"/>
                <a:gd name="connsiteY1" fmla="*/ 1055705 h 1070829"/>
                <a:gd name="connsiteX2" fmla="*/ 2983043 w 3878475"/>
                <a:gd name="connsiteY2" fmla="*/ 36507 h 1070829"/>
                <a:gd name="connsiteX3" fmla="*/ 3878475 w 3878475"/>
                <a:gd name="connsiteY3" fmla="*/ 0 h 1070829"/>
                <a:gd name="connsiteX0" fmla="*/ 0 w 3878475"/>
                <a:gd name="connsiteY0" fmla="*/ 1070829 h 1070829"/>
                <a:gd name="connsiteX1" fmla="*/ 1747512 w 3878475"/>
                <a:gd name="connsiteY1" fmla="*/ 1055705 h 1070829"/>
                <a:gd name="connsiteX2" fmla="*/ 2983043 w 3878475"/>
                <a:gd name="connsiteY2" fmla="*/ 36507 h 1070829"/>
                <a:gd name="connsiteX3" fmla="*/ 3878475 w 3878475"/>
                <a:gd name="connsiteY3" fmla="*/ 0 h 1070829"/>
                <a:gd name="connsiteX0" fmla="*/ 0 w 3878475"/>
                <a:gd name="connsiteY0" fmla="*/ 1070829 h 1070829"/>
                <a:gd name="connsiteX1" fmla="*/ 1747512 w 3878475"/>
                <a:gd name="connsiteY1" fmla="*/ 1055705 h 1070829"/>
                <a:gd name="connsiteX2" fmla="*/ 2983043 w 3878475"/>
                <a:gd name="connsiteY2" fmla="*/ 36507 h 1070829"/>
                <a:gd name="connsiteX3" fmla="*/ 3878475 w 3878475"/>
                <a:gd name="connsiteY3" fmla="*/ 0 h 1070829"/>
                <a:gd name="connsiteX0" fmla="*/ 0 w 3878475"/>
                <a:gd name="connsiteY0" fmla="*/ 1070829 h 1070829"/>
                <a:gd name="connsiteX1" fmla="*/ 1747512 w 3878475"/>
                <a:gd name="connsiteY1" fmla="*/ 1069152 h 1070829"/>
                <a:gd name="connsiteX2" fmla="*/ 2983043 w 3878475"/>
                <a:gd name="connsiteY2" fmla="*/ 36507 h 1070829"/>
                <a:gd name="connsiteX3" fmla="*/ 3878475 w 3878475"/>
                <a:gd name="connsiteY3" fmla="*/ 0 h 1070829"/>
                <a:gd name="connsiteX0" fmla="*/ 0 w 3878475"/>
                <a:gd name="connsiteY0" fmla="*/ 1047616 h 1047616"/>
                <a:gd name="connsiteX1" fmla="*/ 1747512 w 3878475"/>
                <a:gd name="connsiteY1" fmla="*/ 1045939 h 1047616"/>
                <a:gd name="connsiteX2" fmla="*/ 2983043 w 3878475"/>
                <a:gd name="connsiteY2" fmla="*/ 13294 h 1047616"/>
                <a:gd name="connsiteX3" fmla="*/ 3878475 w 3878475"/>
                <a:gd name="connsiteY3" fmla="*/ 7495 h 1047616"/>
                <a:gd name="connsiteX0" fmla="*/ 0 w 3878475"/>
                <a:gd name="connsiteY0" fmla="*/ 1040121 h 1040121"/>
                <a:gd name="connsiteX1" fmla="*/ 1747512 w 3878475"/>
                <a:gd name="connsiteY1" fmla="*/ 1038444 h 1040121"/>
                <a:gd name="connsiteX2" fmla="*/ 2983043 w 3878475"/>
                <a:gd name="connsiteY2" fmla="*/ 5799 h 1040121"/>
                <a:gd name="connsiteX3" fmla="*/ 3878475 w 3878475"/>
                <a:gd name="connsiteY3" fmla="*/ 0 h 1040121"/>
                <a:gd name="connsiteX0" fmla="*/ 0 w 3878475"/>
                <a:gd name="connsiteY0" fmla="*/ 1040121 h 1040121"/>
                <a:gd name="connsiteX1" fmla="*/ 1747512 w 3878475"/>
                <a:gd name="connsiteY1" fmla="*/ 1038444 h 1040121"/>
                <a:gd name="connsiteX2" fmla="*/ 2983043 w 3878475"/>
                <a:gd name="connsiteY2" fmla="*/ 5799 h 1040121"/>
                <a:gd name="connsiteX3" fmla="*/ 3878475 w 3878475"/>
                <a:gd name="connsiteY3" fmla="*/ 0 h 1040121"/>
                <a:gd name="connsiteX0" fmla="*/ 0 w 2130963"/>
                <a:gd name="connsiteY0" fmla="*/ 1038444 h 1038444"/>
                <a:gd name="connsiteX1" fmla="*/ 1235531 w 2130963"/>
                <a:gd name="connsiteY1" fmla="*/ 5799 h 1038444"/>
                <a:gd name="connsiteX2" fmla="*/ 2130963 w 2130963"/>
                <a:gd name="connsiteY2" fmla="*/ 0 h 1038444"/>
                <a:gd name="connsiteX0" fmla="*/ 0 w 4897079"/>
                <a:gd name="connsiteY0" fmla="*/ 1038444 h 1038444"/>
                <a:gd name="connsiteX1" fmla="*/ 1235531 w 4897079"/>
                <a:gd name="connsiteY1" fmla="*/ 5799 h 1038444"/>
                <a:gd name="connsiteX2" fmla="*/ 4897079 w 4897079"/>
                <a:gd name="connsiteY2" fmla="*/ 0 h 1038444"/>
                <a:gd name="connsiteX0" fmla="*/ 0 w 4897079"/>
                <a:gd name="connsiteY0" fmla="*/ 1041442 h 1041442"/>
                <a:gd name="connsiteX1" fmla="*/ 1235531 w 4897079"/>
                <a:gd name="connsiteY1" fmla="*/ 8797 h 1041442"/>
                <a:gd name="connsiteX2" fmla="*/ 4897079 w 4897079"/>
                <a:gd name="connsiteY2" fmla="*/ 2998 h 1041442"/>
                <a:gd name="connsiteX0" fmla="*/ 0 w 4897079"/>
                <a:gd name="connsiteY0" fmla="*/ 1041442 h 1041442"/>
                <a:gd name="connsiteX1" fmla="*/ 1235531 w 4897079"/>
                <a:gd name="connsiteY1" fmla="*/ 8797 h 1041442"/>
                <a:gd name="connsiteX2" fmla="*/ 4897079 w 4897079"/>
                <a:gd name="connsiteY2" fmla="*/ 2998 h 1041442"/>
                <a:gd name="connsiteX0" fmla="*/ 0 w 2357610"/>
                <a:gd name="connsiteY0" fmla="*/ 1041442 h 1041442"/>
                <a:gd name="connsiteX1" fmla="*/ 1235531 w 2357610"/>
                <a:gd name="connsiteY1" fmla="*/ 8797 h 1041442"/>
                <a:gd name="connsiteX2" fmla="*/ 2357610 w 2357610"/>
                <a:gd name="connsiteY2" fmla="*/ 2998 h 1041442"/>
                <a:gd name="connsiteX0" fmla="*/ 0 w 1416609"/>
                <a:gd name="connsiteY0" fmla="*/ 1041442 h 1041442"/>
                <a:gd name="connsiteX1" fmla="*/ 1235531 w 1416609"/>
                <a:gd name="connsiteY1" fmla="*/ 8797 h 1041442"/>
                <a:gd name="connsiteX2" fmla="*/ 1416609 w 1416609"/>
                <a:gd name="connsiteY2" fmla="*/ 2998 h 1041442"/>
                <a:gd name="connsiteX0" fmla="*/ 0 w 1416609"/>
                <a:gd name="connsiteY0" fmla="*/ 1038716 h 1038716"/>
                <a:gd name="connsiteX1" fmla="*/ 1235531 w 1416609"/>
                <a:gd name="connsiteY1" fmla="*/ 6071 h 1038716"/>
                <a:gd name="connsiteX2" fmla="*/ 1416609 w 1416609"/>
                <a:gd name="connsiteY2" fmla="*/ 272 h 103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6609" h="1038716">
                  <a:moveTo>
                    <a:pt x="0" y="1038716"/>
                  </a:moveTo>
                  <a:cubicBezTo>
                    <a:pt x="150086" y="951846"/>
                    <a:pt x="1051186" y="123784"/>
                    <a:pt x="1235531" y="6071"/>
                  </a:cubicBezTo>
                  <a:cubicBezTo>
                    <a:pt x="1292009" y="-4264"/>
                    <a:pt x="1318316" y="2166"/>
                    <a:pt x="1416609" y="272"/>
                  </a:cubicBezTo>
                </a:path>
              </a:pathLst>
            </a:custGeom>
            <a:noFill/>
            <a:ln w="31750" cap="rnd">
              <a:solidFill>
                <a:schemeClr val="accent1"/>
              </a:solidFill>
              <a:prstDash val="sysDot"/>
              <a:headEnd type="none" w="med" len="me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3515B19-99FB-468E-A056-49E71985E2E6}"/>
              </a:ext>
            </a:extLst>
          </p:cNvPr>
          <p:cNvGrpSpPr/>
          <p:nvPr/>
        </p:nvGrpSpPr>
        <p:grpSpPr>
          <a:xfrm>
            <a:off x="6530561" y="3404044"/>
            <a:ext cx="1765797" cy="1006918"/>
            <a:chOff x="6530561" y="3404044"/>
            <a:chExt cx="1765797" cy="100691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031F22E-5155-4757-B975-8A786E44D819}"/>
                </a:ext>
              </a:extLst>
            </p:cNvPr>
            <p:cNvSpPr/>
            <p:nvPr/>
          </p:nvSpPr>
          <p:spPr bwMode="auto">
            <a:xfrm flipH="1" flipV="1">
              <a:off x="6573900" y="3893102"/>
              <a:ext cx="1183590" cy="517860"/>
            </a:xfrm>
            <a:custGeom>
              <a:avLst/>
              <a:gdLst>
                <a:gd name="connsiteX0" fmla="*/ 0 w 3897443"/>
                <a:gd name="connsiteY0" fmla="*/ 1299261 h 1300354"/>
                <a:gd name="connsiteX1" fmla="*/ 1768840 w 3897443"/>
                <a:gd name="connsiteY1" fmla="*/ 1134369 h 1300354"/>
                <a:gd name="connsiteX2" fmla="*/ 2983043 w 3897443"/>
                <a:gd name="connsiteY2" fmla="*/ 264939 h 1300354"/>
                <a:gd name="connsiteX3" fmla="*/ 3897443 w 3897443"/>
                <a:gd name="connsiteY3" fmla="*/ 160008 h 1300354"/>
                <a:gd name="connsiteX0" fmla="*/ 0 w 3897443"/>
                <a:gd name="connsiteY0" fmla="*/ 1145491 h 1146584"/>
                <a:gd name="connsiteX1" fmla="*/ 1768840 w 3897443"/>
                <a:gd name="connsiteY1" fmla="*/ 980599 h 1146584"/>
                <a:gd name="connsiteX2" fmla="*/ 2983043 w 3897443"/>
                <a:gd name="connsiteY2" fmla="*/ 111169 h 1146584"/>
                <a:gd name="connsiteX3" fmla="*/ 3897443 w 3897443"/>
                <a:gd name="connsiteY3" fmla="*/ 6238 h 1146584"/>
                <a:gd name="connsiteX0" fmla="*/ 0 w 3891223"/>
                <a:gd name="connsiteY0" fmla="*/ 1170355 h 1171448"/>
                <a:gd name="connsiteX1" fmla="*/ 1768840 w 3891223"/>
                <a:gd name="connsiteY1" fmla="*/ 1005463 h 1171448"/>
                <a:gd name="connsiteX2" fmla="*/ 2983043 w 3891223"/>
                <a:gd name="connsiteY2" fmla="*/ 136033 h 1171448"/>
                <a:gd name="connsiteX3" fmla="*/ 3891223 w 3891223"/>
                <a:gd name="connsiteY3" fmla="*/ 0 h 1171448"/>
                <a:gd name="connsiteX0" fmla="*/ 0 w 3891223"/>
                <a:gd name="connsiteY0" fmla="*/ 1170355 h 1170484"/>
                <a:gd name="connsiteX1" fmla="*/ 1768840 w 3891223"/>
                <a:gd name="connsiteY1" fmla="*/ 1005463 h 1170484"/>
                <a:gd name="connsiteX2" fmla="*/ 2983043 w 3891223"/>
                <a:gd name="connsiteY2" fmla="*/ 136033 h 1170484"/>
                <a:gd name="connsiteX3" fmla="*/ 3891223 w 3891223"/>
                <a:gd name="connsiteY3" fmla="*/ 0 h 1170484"/>
                <a:gd name="connsiteX0" fmla="*/ 0 w 3891223"/>
                <a:gd name="connsiteY0" fmla="*/ 1172000 h 1175366"/>
                <a:gd name="connsiteX1" fmla="*/ 1804876 w 3891223"/>
                <a:gd name="connsiteY1" fmla="*/ 1100893 h 1175366"/>
                <a:gd name="connsiteX2" fmla="*/ 2983043 w 3891223"/>
                <a:gd name="connsiteY2" fmla="*/ 137678 h 1175366"/>
                <a:gd name="connsiteX3" fmla="*/ 3891223 w 3891223"/>
                <a:gd name="connsiteY3" fmla="*/ 1645 h 1175366"/>
                <a:gd name="connsiteX0" fmla="*/ 0 w 3891223"/>
                <a:gd name="connsiteY0" fmla="*/ 1172000 h 1172182"/>
                <a:gd name="connsiteX1" fmla="*/ 1804876 w 3891223"/>
                <a:gd name="connsiteY1" fmla="*/ 1100893 h 1172182"/>
                <a:gd name="connsiteX2" fmla="*/ 2983043 w 3891223"/>
                <a:gd name="connsiteY2" fmla="*/ 137678 h 1172182"/>
                <a:gd name="connsiteX3" fmla="*/ 3891223 w 3891223"/>
                <a:gd name="connsiteY3" fmla="*/ 1645 h 1172182"/>
                <a:gd name="connsiteX0" fmla="*/ 0 w 3891223"/>
                <a:gd name="connsiteY0" fmla="*/ 1173247 h 1173640"/>
                <a:gd name="connsiteX1" fmla="*/ 1747512 w 3891223"/>
                <a:gd name="connsiteY1" fmla="*/ 1133242 h 1173640"/>
                <a:gd name="connsiteX2" fmla="*/ 2983043 w 3891223"/>
                <a:gd name="connsiteY2" fmla="*/ 138925 h 1173640"/>
                <a:gd name="connsiteX3" fmla="*/ 3891223 w 3891223"/>
                <a:gd name="connsiteY3" fmla="*/ 2892 h 1173640"/>
                <a:gd name="connsiteX0" fmla="*/ 0 w 3891223"/>
                <a:gd name="connsiteY0" fmla="*/ 1174315 h 1174315"/>
                <a:gd name="connsiteX1" fmla="*/ 1747512 w 3891223"/>
                <a:gd name="connsiteY1" fmla="*/ 1159191 h 1174315"/>
                <a:gd name="connsiteX2" fmla="*/ 2983043 w 3891223"/>
                <a:gd name="connsiteY2" fmla="*/ 139993 h 1174315"/>
                <a:gd name="connsiteX3" fmla="*/ 3891223 w 3891223"/>
                <a:gd name="connsiteY3" fmla="*/ 3960 h 1174315"/>
                <a:gd name="connsiteX0" fmla="*/ 0 w 3891223"/>
                <a:gd name="connsiteY0" fmla="*/ 1174315 h 1174315"/>
                <a:gd name="connsiteX1" fmla="*/ 1747512 w 3891223"/>
                <a:gd name="connsiteY1" fmla="*/ 1159191 h 1174315"/>
                <a:gd name="connsiteX2" fmla="*/ 2983043 w 3891223"/>
                <a:gd name="connsiteY2" fmla="*/ 139993 h 1174315"/>
                <a:gd name="connsiteX3" fmla="*/ 3891223 w 3891223"/>
                <a:gd name="connsiteY3" fmla="*/ 3960 h 1174315"/>
                <a:gd name="connsiteX0" fmla="*/ 0 w 3891223"/>
                <a:gd name="connsiteY0" fmla="*/ 1174315 h 1174315"/>
                <a:gd name="connsiteX1" fmla="*/ 1747512 w 3891223"/>
                <a:gd name="connsiteY1" fmla="*/ 1159191 h 1174315"/>
                <a:gd name="connsiteX2" fmla="*/ 2983043 w 3891223"/>
                <a:gd name="connsiteY2" fmla="*/ 139993 h 1174315"/>
                <a:gd name="connsiteX3" fmla="*/ 3891223 w 3891223"/>
                <a:gd name="connsiteY3" fmla="*/ 3960 h 1174315"/>
                <a:gd name="connsiteX0" fmla="*/ 0 w 3891223"/>
                <a:gd name="connsiteY0" fmla="*/ 1174315 h 1174315"/>
                <a:gd name="connsiteX1" fmla="*/ 1747512 w 3891223"/>
                <a:gd name="connsiteY1" fmla="*/ 1159191 h 1174315"/>
                <a:gd name="connsiteX2" fmla="*/ 2983043 w 3891223"/>
                <a:gd name="connsiteY2" fmla="*/ 139993 h 1174315"/>
                <a:gd name="connsiteX3" fmla="*/ 3891223 w 3891223"/>
                <a:gd name="connsiteY3" fmla="*/ 3960 h 1174315"/>
                <a:gd name="connsiteX0" fmla="*/ 0 w 3891223"/>
                <a:gd name="connsiteY0" fmla="*/ 1170355 h 1170355"/>
                <a:gd name="connsiteX1" fmla="*/ 1747512 w 3891223"/>
                <a:gd name="connsiteY1" fmla="*/ 1155231 h 1170355"/>
                <a:gd name="connsiteX2" fmla="*/ 2983043 w 3891223"/>
                <a:gd name="connsiteY2" fmla="*/ 136033 h 1170355"/>
                <a:gd name="connsiteX3" fmla="*/ 3891223 w 3891223"/>
                <a:gd name="connsiteY3" fmla="*/ 0 h 1170355"/>
                <a:gd name="connsiteX0" fmla="*/ 0 w 3878475"/>
                <a:gd name="connsiteY0" fmla="*/ 1118349 h 1118349"/>
                <a:gd name="connsiteX1" fmla="*/ 1747512 w 3878475"/>
                <a:gd name="connsiteY1" fmla="*/ 1103225 h 1118349"/>
                <a:gd name="connsiteX2" fmla="*/ 2983043 w 3878475"/>
                <a:gd name="connsiteY2" fmla="*/ 84027 h 1118349"/>
                <a:gd name="connsiteX3" fmla="*/ 3878475 w 3878475"/>
                <a:gd name="connsiteY3" fmla="*/ 3978 h 1118349"/>
                <a:gd name="connsiteX0" fmla="*/ 0 w 3878475"/>
                <a:gd name="connsiteY0" fmla="*/ 1114371 h 1114371"/>
                <a:gd name="connsiteX1" fmla="*/ 1747512 w 3878475"/>
                <a:gd name="connsiteY1" fmla="*/ 1099247 h 1114371"/>
                <a:gd name="connsiteX2" fmla="*/ 2983043 w 3878475"/>
                <a:gd name="connsiteY2" fmla="*/ 80049 h 1114371"/>
                <a:gd name="connsiteX3" fmla="*/ 3878475 w 3878475"/>
                <a:gd name="connsiteY3" fmla="*/ 0 h 1114371"/>
                <a:gd name="connsiteX0" fmla="*/ 0 w 3878475"/>
                <a:gd name="connsiteY0" fmla="*/ 1070829 h 1070829"/>
                <a:gd name="connsiteX1" fmla="*/ 1747512 w 3878475"/>
                <a:gd name="connsiteY1" fmla="*/ 1055705 h 1070829"/>
                <a:gd name="connsiteX2" fmla="*/ 2983043 w 3878475"/>
                <a:gd name="connsiteY2" fmla="*/ 36507 h 1070829"/>
                <a:gd name="connsiteX3" fmla="*/ 3878475 w 3878475"/>
                <a:gd name="connsiteY3" fmla="*/ 0 h 1070829"/>
                <a:gd name="connsiteX0" fmla="*/ 0 w 3878475"/>
                <a:gd name="connsiteY0" fmla="*/ 1070829 h 1070829"/>
                <a:gd name="connsiteX1" fmla="*/ 1747512 w 3878475"/>
                <a:gd name="connsiteY1" fmla="*/ 1055705 h 1070829"/>
                <a:gd name="connsiteX2" fmla="*/ 2983043 w 3878475"/>
                <a:gd name="connsiteY2" fmla="*/ 36507 h 1070829"/>
                <a:gd name="connsiteX3" fmla="*/ 3878475 w 3878475"/>
                <a:gd name="connsiteY3" fmla="*/ 0 h 1070829"/>
                <a:gd name="connsiteX0" fmla="*/ 0 w 3878475"/>
                <a:gd name="connsiteY0" fmla="*/ 1070829 h 1070829"/>
                <a:gd name="connsiteX1" fmla="*/ 1747512 w 3878475"/>
                <a:gd name="connsiteY1" fmla="*/ 1055705 h 1070829"/>
                <a:gd name="connsiteX2" fmla="*/ 2983043 w 3878475"/>
                <a:gd name="connsiteY2" fmla="*/ 36507 h 1070829"/>
                <a:gd name="connsiteX3" fmla="*/ 3878475 w 3878475"/>
                <a:gd name="connsiteY3" fmla="*/ 0 h 1070829"/>
                <a:gd name="connsiteX0" fmla="*/ 0 w 3878475"/>
                <a:gd name="connsiteY0" fmla="*/ 1070829 h 1070829"/>
                <a:gd name="connsiteX1" fmla="*/ 1747512 w 3878475"/>
                <a:gd name="connsiteY1" fmla="*/ 1069152 h 1070829"/>
                <a:gd name="connsiteX2" fmla="*/ 2983043 w 3878475"/>
                <a:gd name="connsiteY2" fmla="*/ 36507 h 1070829"/>
                <a:gd name="connsiteX3" fmla="*/ 3878475 w 3878475"/>
                <a:gd name="connsiteY3" fmla="*/ 0 h 1070829"/>
                <a:gd name="connsiteX0" fmla="*/ 0 w 3878475"/>
                <a:gd name="connsiteY0" fmla="*/ 1047616 h 1047616"/>
                <a:gd name="connsiteX1" fmla="*/ 1747512 w 3878475"/>
                <a:gd name="connsiteY1" fmla="*/ 1045939 h 1047616"/>
                <a:gd name="connsiteX2" fmla="*/ 2983043 w 3878475"/>
                <a:gd name="connsiteY2" fmla="*/ 13294 h 1047616"/>
                <a:gd name="connsiteX3" fmla="*/ 3878475 w 3878475"/>
                <a:gd name="connsiteY3" fmla="*/ 7495 h 1047616"/>
                <a:gd name="connsiteX0" fmla="*/ 0 w 3878475"/>
                <a:gd name="connsiteY0" fmla="*/ 1040121 h 1040121"/>
                <a:gd name="connsiteX1" fmla="*/ 1747512 w 3878475"/>
                <a:gd name="connsiteY1" fmla="*/ 1038444 h 1040121"/>
                <a:gd name="connsiteX2" fmla="*/ 2983043 w 3878475"/>
                <a:gd name="connsiteY2" fmla="*/ 5799 h 1040121"/>
                <a:gd name="connsiteX3" fmla="*/ 3878475 w 3878475"/>
                <a:gd name="connsiteY3" fmla="*/ 0 h 1040121"/>
                <a:gd name="connsiteX0" fmla="*/ 0 w 3878475"/>
                <a:gd name="connsiteY0" fmla="*/ 1040121 h 1040121"/>
                <a:gd name="connsiteX1" fmla="*/ 1747512 w 3878475"/>
                <a:gd name="connsiteY1" fmla="*/ 1038444 h 1040121"/>
                <a:gd name="connsiteX2" fmla="*/ 2983043 w 3878475"/>
                <a:gd name="connsiteY2" fmla="*/ 5799 h 1040121"/>
                <a:gd name="connsiteX3" fmla="*/ 3878475 w 3878475"/>
                <a:gd name="connsiteY3" fmla="*/ 0 h 1040121"/>
                <a:gd name="connsiteX0" fmla="*/ 0 w 2130963"/>
                <a:gd name="connsiteY0" fmla="*/ 1038444 h 1038444"/>
                <a:gd name="connsiteX1" fmla="*/ 1235531 w 2130963"/>
                <a:gd name="connsiteY1" fmla="*/ 5799 h 1038444"/>
                <a:gd name="connsiteX2" fmla="*/ 2130963 w 2130963"/>
                <a:gd name="connsiteY2" fmla="*/ 0 h 1038444"/>
                <a:gd name="connsiteX0" fmla="*/ 0 w 4897079"/>
                <a:gd name="connsiteY0" fmla="*/ 1038444 h 1038444"/>
                <a:gd name="connsiteX1" fmla="*/ 1235531 w 4897079"/>
                <a:gd name="connsiteY1" fmla="*/ 5799 h 1038444"/>
                <a:gd name="connsiteX2" fmla="*/ 4897079 w 4897079"/>
                <a:gd name="connsiteY2" fmla="*/ 0 h 1038444"/>
                <a:gd name="connsiteX0" fmla="*/ 0 w 1547791"/>
                <a:gd name="connsiteY0" fmla="*/ 1038444 h 1038444"/>
                <a:gd name="connsiteX1" fmla="*/ 1235531 w 1547791"/>
                <a:gd name="connsiteY1" fmla="*/ 5799 h 1038444"/>
                <a:gd name="connsiteX2" fmla="*/ 1547791 w 1547791"/>
                <a:gd name="connsiteY2" fmla="*/ 0 h 103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7791" h="1038444">
                  <a:moveTo>
                    <a:pt x="0" y="1038444"/>
                  </a:moveTo>
                  <a:cubicBezTo>
                    <a:pt x="150086" y="951574"/>
                    <a:pt x="1051186" y="123512"/>
                    <a:pt x="1235531" y="5799"/>
                  </a:cubicBezTo>
                  <a:cubicBezTo>
                    <a:pt x="1292009" y="-4536"/>
                    <a:pt x="1461827" y="8566"/>
                    <a:pt x="1547791" y="0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  <a:headEnd type="none" w="med" len="me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58B0ED0-A32E-4FBA-9448-26968581D793}"/>
                </a:ext>
              </a:extLst>
            </p:cNvPr>
            <p:cNvSpPr/>
            <p:nvPr/>
          </p:nvSpPr>
          <p:spPr bwMode="auto">
            <a:xfrm flipH="1">
              <a:off x="6530561" y="3404044"/>
              <a:ext cx="1226927" cy="489057"/>
            </a:xfrm>
            <a:custGeom>
              <a:avLst/>
              <a:gdLst>
                <a:gd name="connsiteX0" fmla="*/ 0 w 3897443"/>
                <a:gd name="connsiteY0" fmla="*/ 1299261 h 1300354"/>
                <a:gd name="connsiteX1" fmla="*/ 1768840 w 3897443"/>
                <a:gd name="connsiteY1" fmla="*/ 1134369 h 1300354"/>
                <a:gd name="connsiteX2" fmla="*/ 2983043 w 3897443"/>
                <a:gd name="connsiteY2" fmla="*/ 264939 h 1300354"/>
                <a:gd name="connsiteX3" fmla="*/ 3897443 w 3897443"/>
                <a:gd name="connsiteY3" fmla="*/ 160008 h 1300354"/>
                <a:gd name="connsiteX0" fmla="*/ 0 w 3897443"/>
                <a:gd name="connsiteY0" fmla="*/ 1145491 h 1146584"/>
                <a:gd name="connsiteX1" fmla="*/ 1768840 w 3897443"/>
                <a:gd name="connsiteY1" fmla="*/ 980599 h 1146584"/>
                <a:gd name="connsiteX2" fmla="*/ 2983043 w 3897443"/>
                <a:gd name="connsiteY2" fmla="*/ 111169 h 1146584"/>
                <a:gd name="connsiteX3" fmla="*/ 3897443 w 3897443"/>
                <a:gd name="connsiteY3" fmla="*/ 6238 h 1146584"/>
                <a:gd name="connsiteX0" fmla="*/ 0 w 3891223"/>
                <a:gd name="connsiteY0" fmla="*/ 1170355 h 1171448"/>
                <a:gd name="connsiteX1" fmla="*/ 1768840 w 3891223"/>
                <a:gd name="connsiteY1" fmla="*/ 1005463 h 1171448"/>
                <a:gd name="connsiteX2" fmla="*/ 2983043 w 3891223"/>
                <a:gd name="connsiteY2" fmla="*/ 136033 h 1171448"/>
                <a:gd name="connsiteX3" fmla="*/ 3891223 w 3891223"/>
                <a:gd name="connsiteY3" fmla="*/ 0 h 1171448"/>
                <a:gd name="connsiteX0" fmla="*/ 0 w 3891223"/>
                <a:gd name="connsiteY0" fmla="*/ 1170355 h 1170484"/>
                <a:gd name="connsiteX1" fmla="*/ 1768840 w 3891223"/>
                <a:gd name="connsiteY1" fmla="*/ 1005463 h 1170484"/>
                <a:gd name="connsiteX2" fmla="*/ 2983043 w 3891223"/>
                <a:gd name="connsiteY2" fmla="*/ 136033 h 1170484"/>
                <a:gd name="connsiteX3" fmla="*/ 3891223 w 3891223"/>
                <a:gd name="connsiteY3" fmla="*/ 0 h 1170484"/>
                <a:gd name="connsiteX0" fmla="*/ 0 w 3891223"/>
                <a:gd name="connsiteY0" fmla="*/ 1172000 h 1175366"/>
                <a:gd name="connsiteX1" fmla="*/ 1804876 w 3891223"/>
                <a:gd name="connsiteY1" fmla="*/ 1100893 h 1175366"/>
                <a:gd name="connsiteX2" fmla="*/ 2983043 w 3891223"/>
                <a:gd name="connsiteY2" fmla="*/ 137678 h 1175366"/>
                <a:gd name="connsiteX3" fmla="*/ 3891223 w 3891223"/>
                <a:gd name="connsiteY3" fmla="*/ 1645 h 1175366"/>
                <a:gd name="connsiteX0" fmla="*/ 0 w 3891223"/>
                <a:gd name="connsiteY0" fmla="*/ 1172000 h 1172182"/>
                <a:gd name="connsiteX1" fmla="*/ 1804876 w 3891223"/>
                <a:gd name="connsiteY1" fmla="*/ 1100893 h 1172182"/>
                <a:gd name="connsiteX2" fmla="*/ 2983043 w 3891223"/>
                <a:gd name="connsiteY2" fmla="*/ 137678 h 1172182"/>
                <a:gd name="connsiteX3" fmla="*/ 3891223 w 3891223"/>
                <a:gd name="connsiteY3" fmla="*/ 1645 h 1172182"/>
                <a:gd name="connsiteX0" fmla="*/ 0 w 3891223"/>
                <a:gd name="connsiteY0" fmla="*/ 1173247 h 1173640"/>
                <a:gd name="connsiteX1" fmla="*/ 1747512 w 3891223"/>
                <a:gd name="connsiteY1" fmla="*/ 1133242 h 1173640"/>
                <a:gd name="connsiteX2" fmla="*/ 2983043 w 3891223"/>
                <a:gd name="connsiteY2" fmla="*/ 138925 h 1173640"/>
                <a:gd name="connsiteX3" fmla="*/ 3891223 w 3891223"/>
                <a:gd name="connsiteY3" fmla="*/ 2892 h 1173640"/>
                <a:gd name="connsiteX0" fmla="*/ 0 w 3891223"/>
                <a:gd name="connsiteY0" fmla="*/ 1174315 h 1174315"/>
                <a:gd name="connsiteX1" fmla="*/ 1747512 w 3891223"/>
                <a:gd name="connsiteY1" fmla="*/ 1159191 h 1174315"/>
                <a:gd name="connsiteX2" fmla="*/ 2983043 w 3891223"/>
                <a:gd name="connsiteY2" fmla="*/ 139993 h 1174315"/>
                <a:gd name="connsiteX3" fmla="*/ 3891223 w 3891223"/>
                <a:gd name="connsiteY3" fmla="*/ 3960 h 1174315"/>
                <a:gd name="connsiteX0" fmla="*/ 0 w 3891223"/>
                <a:gd name="connsiteY0" fmla="*/ 1174315 h 1174315"/>
                <a:gd name="connsiteX1" fmla="*/ 1747512 w 3891223"/>
                <a:gd name="connsiteY1" fmla="*/ 1159191 h 1174315"/>
                <a:gd name="connsiteX2" fmla="*/ 2983043 w 3891223"/>
                <a:gd name="connsiteY2" fmla="*/ 139993 h 1174315"/>
                <a:gd name="connsiteX3" fmla="*/ 3891223 w 3891223"/>
                <a:gd name="connsiteY3" fmla="*/ 3960 h 1174315"/>
                <a:gd name="connsiteX0" fmla="*/ 0 w 3891223"/>
                <a:gd name="connsiteY0" fmla="*/ 1174315 h 1174315"/>
                <a:gd name="connsiteX1" fmla="*/ 1747512 w 3891223"/>
                <a:gd name="connsiteY1" fmla="*/ 1159191 h 1174315"/>
                <a:gd name="connsiteX2" fmla="*/ 2983043 w 3891223"/>
                <a:gd name="connsiteY2" fmla="*/ 139993 h 1174315"/>
                <a:gd name="connsiteX3" fmla="*/ 3891223 w 3891223"/>
                <a:gd name="connsiteY3" fmla="*/ 3960 h 1174315"/>
                <a:gd name="connsiteX0" fmla="*/ 0 w 3891223"/>
                <a:gd name="connsiteY0" fmla="*/ 1174315 h 1174315"/>
                <a:gd name="connsiteX1" fmla="*/ 1747512 w 3891223"/>
                <a:gd name="connsiteY1" fmla="*/ 1159191 h 1174315"/>
                <a:gd name="connsiteX2" fmla="*/ 2983043 w 3891223"/>
                <a:gd name="connsiteY2" fmla="*/ 139993 h 1174315"/>
                <a:gd name="connsiteX3" fmla="*/ 3891223 w 3891223"/>
                <a:gd name="connsiteY3" fmla="*/ 3960 h 1174315"/>
                <a:gd name="connsiteX0" fmla="*/ 0 w 3891223"/>
                <a:gd name="connsiteY0" fmla="*/ 1170355 h 1170355"/>
                <a:gd name="connsiteX1" fmla="*/ 1747512 w 3891223"/>
                <a:gd name="connsiteY1" fmla="*/ 1155231 h 1170355"/>
                <a:gd name="connsiteX2" fmla="*/ 2983043 w 3891223"/>
                <a:gd name="connsiteY2" fmla="*/ 136033 h 1170355"/>
                <a:gd name="connsiteX3" fmla="*/ 3891223 w 3891223"/>
                <a:gd name="connsiteY3" fmla="*/ 0 h 1170355"/>
                <a:gd name="connsiteX0" fmla="*/ 0 w 3878475"/>
                <a:gd name="connsiteY0" fmla="*/ 1118349 h 1118349"/>
                <a:gd name="connsiteX1" fmla="*/ 1747512 w 3878475"/>
                <a:gd name="connsiteY1" fmla="*/ 1103225 h 1118349"/>
                <a:gd name="connsiteX2" fmla="*/ 2983043 w 3878475"/>
                <a:gd name="connsiteY2" fmla="*/ 84027 h 1118349"/>
                <a:gd name="connsiteX3" fmla="*/ 3878475 w 3878475"/>
                <a:gd name="connsiteY3" fmla="*/ 3978 h 1118349"/>
                <a:gd name="connsiteX0" fmla="*/ 0 w 3878475"/>
                <a:gd name="connsiteY0" fmla="*/ 1114371 h 1114371"/>
                <a:gd name="connsiteX1" fmla="*/ 1747512 w 3878475"/>
                <a:gd name="connsiteY1" fmla="*/ 1099247 h 1114371"/>
                <a:gd name="connsiteX2" fmla="*/ 2983043 w 3878475"/>
                <a:gd name="connsiteY2" fmla="*/ 80049 h 1114371"/>
                <a:gd name="connsiteX3" fmla="*/ 3878475 w 3878475"/>
                <a:gd name="connsiteY3" fmla="*/ 0 h 1114371"/>
                <a:gd name="connsiteX0" fmla="*/ 0 w 3878475"/>
                <a:gd name="connsiteY0" fmla="*/ 1070829 h 1070829"/>
                <a:gd name="connsiteX1" fmla="*/ 1747512 w 3878475"/>
                <a:gd name="connsiteY1" fmla="*/ 1055705 h 1070829"/>
                <a:gd name="connsiteX2" fmla="*/ 2983043 w 3878475"/>
                <a:gd name="connsiteY2" fmla="*/ 36507 h 1070829"/>
                <a:gd name="connsiteX3" fmla="*/ 3878475 w 3878475"/>
                <a:gd name="connsiteY3" fmla="*/ 0 h 1070829"/>
                <a:gd name="connsiteX0" fmla="*/ 0 w 3878475"/>
                <a:gd name="connsiteY0" fmla="*/ 1070829 h 1070829"/>
                <a:gd name="connsiteX1" fmla="*/ 1747512 w 3878475"/>
                <a:gd name="connsiteY1" fmla="*/ 1055705 h 1070829"/>
                <a:gd name="connsiteX2" fmla="*/ 2983043 w 3878475"/>
                <a:gd name="connsiteY2" fmla="*/ 36507 h 1070829"/>
                <a:gd name="connsiteX3" fmla="*/ 3878475 w 3878475"/>
                <a:gd name="connsiteY3" fmla="*/ 0 h 1070829"/>
                <a:gd name="connsiteX0" fmla="*/ 0 w 3878475"/>
                <a:gd name="connsiteY0" fmla="*/ 1070829 h 1070829"/>
                <a:gd name="connsiteX1" fmla="*/ 1747512 w 3878475"/>
                <a:gd name="connsiteY1" fmla="*/ 1055705 h 1070829"/>
                <a:gd name="connsiteX2" fmla="*/ 2983043 w 3878475"/>
                <a:gd name="connsiteY2" fmla="*/ 36507 h 1070829"/>
                <a:gd name="connsiteX3" fmla="*/ 3878475 w 3878475"/>
                <a:gd name="connsiteY3" fmla="*/ 0 h 1070829"/>
                <a:gd name="connsiteX0" fmla="*/ 0 w 3878475"/>
                <a:gd name="connsiteY0" fmla="*/ 1070829 h 1070829"/>
                <a:gd name="connsiteX1" fmla="*/ 1747512 w 3878475"/>
                <a:gd name="connsiteY1" fmla="*/ 1069152 h 1070829"/>
                <a:gd name="connsiteX2" fmla="*/ 2983043 w 3878475"/>
                <a:gd name="connsiteY2" fmla="*/ 36507 h 1070829"/>
                <a:gd name="connsiteX3" fmla="*/ 3878475 w 3878475"/>
                <a:gd name="connsiteY3" fmla="*/ 0 h 1070829"/>
                <a:gd name="connsiteX0" fmla="*/ 0 w 3878475"/>
                <a:gd name="connsiteY0" fmla="*/ 1047616 h 1047616"/>
                <a:gd name="connsiteX1" fmla="*/ 1747512 w 3878475"/>
                <a:gd name="connsiteY1" fmla="*/ 1045939 h 1047616"/>
                <a:gd name="connsiteX2" fmla="*/ 2983043 w 3878475"/>
                <a:gd name="connsiteY2" fmla="*/ 13294 h 1047616"/>
                <a:gd name="connsiteX3" fmla="*/ 3878475 w 3878475"/>
                <a:gd name="connsiteY3" fmla="*/ 7495 h 1047616"/>
                <a:gd name="connsiteX0" fmla="*/ 0 w 3878475"/>
                <a:gd name="connsiteY0" fmla="*/ 1040121 h 1040121"/>
                <a:gd name="connsiteX1" fmla="*/ 1747512 w 3878475"/>
                <a:gd name="connsiteY1" fmla="*/ 1038444 h 1040121"/>
                <a:gd name="connsiteX2" fmla="*/ 2983043 w 3878475"/>
                <a:gd name="connsiteY2" fmla="*/ 5799 h 1040121"/>
                <a:gd name="connsiteX3" fmla="*/ 3878475 w 3878475"/>
                <a:gd name="connsiteY3" fmla="*/ 0 h 1040121"/>
                <a:gd name="connsiteX0" fmla="*/ 0 w 3878475"/>
                <a:gd name="connsiteY0" fmla="*/ 1040121 h 1040121"/>
                <a:gd name="connsiteX1" fmla="*/ 1747512 w 3878475"/>
                <a:gd name="connsiteY1" fmla="*/ 1038444 h 1040121"/>
                <a:gd name="connsiteX2" fmla="*/ 2983043 w 3878475"/>
                <a:gd name="connsiteY2" fmla="*/ 5799 h 1040121"/>
                <a:gd name="connsiteX3" fmla="*/ 3878475 w 3878475"/>
                <a:gd name="connsiteY3" fmla="*/ 0 h 1040121"/>
                <a:gd name="connsiteX0" fmla="*/ 0 w 2130963"/>
                <a:gd name="connsiteY0" fmla="*/ 1038444 h 1038444"/>
                <a:gd name="connsiteX1" fmla="*/ 1235531 w 2130963"/>
                <a:gd name="connsiteY1" fmla="*/ 5799 h 1038444"/>
                <a:gd name="connsiteX2" fmla="*/ 2130963 w 2130963"/>
                <a:gd name="connsiteY2" fmla="*/ 0 h 1038444"/>
                <a:gd name="connsiteX0" fmla="*/ 0 w 4897079"/>
                <a:gd name="connsiteY0" fmla="*/ 1038444 h 1038444"/>
                <a:gd name="connsiteX1" fmla="*/ 1235531 w 4897079"/>
                <a:gd name="connsiteY1" fmla="*/ 5799 h 1038444"/>
                <a:gd name="connsiteX2" fmla="*/ 4897079 w 4897079"/>
                <a:gd name="connsiteY2" fmla="*/ 0 h 1038444"/>
                <a:gd name="connsiteX0" fmla="*/ 0 w 1604464"/>
                <a:gd name="connsiteY0" fmla="*/ 1038444 h 1038444"/>
                <a:gd name="connsiteX1" fmla="*/ 1235531 w 1604464"/>
                <a:gd name="connsiteY1" fmla="*/ 5799 h 1038444"/>
                <a:gd name="connsiteX2" fmla="*/ 1604464 w 1604464"/>
                <a:gd name="connsiteY2" fmla="*/ 0 h 103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4464" h="1038444">
                  <a:moveTo>
                    <a:pt x="0" y="1038444"/>
                  </a:moveTo>
                  <a:cubicBezTo>
                    <a:pt x="150086" y="951574"/>
                    <a:pt x="1051186" y="123512"/>
                    <a:pt x="1235531" y="5799"/>
                  </a:cubicBezTo>
                  <a:cubicBezTo>
                    <a:pt x="1292009" y="-4536"/>
                    <a:pt x="1518500" y="8566"/>
                    <a:pt x="1604464" y="0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  <a:headEnd type="none" w="med" len="me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A7849D7-8DCE-4BC0-9B8A-5C057664AB7A}"/>
                </a:ext>
              </a:extLst>
            </p:cNvPr>
            <p:cNvCxnSpPr>
              <a:cxnSpLocks/>
              <a:stCxn id="84" idx="0"/>
              <a:endCxn id="86" idx="1"/>
            </p:cNvCxnSpPr>
            <p:nvPr/>
          </p:nvCxnSpPr>
          <p:spPr>
            <a:xfrm flipV="1">
              <a:off x="7757488" y="3887019"/>
              <a:ext cx="538870" cy="608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headEnd type="none" w="med" len="me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401C179B-3625-4249-86AF-98F9E2BFB607}"/>
              </a:ext>
            </a:extLst>
          </p:cNvPr>
          <p:cNvSpPr/>
          <p:nvPr/>
        </p:nvSpPr>
        <p:spPr bwMode="auto">
          <a:xfrm>
            <a:off x="2586705" y="2415480"/>
            <a:ext cx="5774675" cy="1235373"/>
          </a:xfrm>
          <a:custGeom>
            <a:avLst/>
            <a:gdLst>
              <a:gd name="connsiteX0" fmla="*/ 0 w 3897443"/>
              <a:gd name="connsiteY0" fmla="*/ 1299261 h 1300354"/>
              <a:gd name="connsiteX1" fmla="*/ 1768840 w 3897443"/>
              <a:gd name="connsiteY1" fmla="*/ 1134369 h 1300354"/>
              <a:gd name="connsiteX2" fmla="*/ 2983043 w 3897443"/>
              <a:gd name="connsiteY2" fmla="*/ 264939 h 1300354"/>
              <a:gd name="connsiteX3" fmla="*/ 3897443 w 3897443"/>
              <a:gd name="connsiteY3" fmla="*/ 160008 h 1300354"/>
              <a:gd name="connsiteX0" fmla="*/ 0 w 3897443"/>
              <a:gd name="connsiteY0" fmla="*/ 1145491 h 1146584"/>
              <a:gd name="connsiteX1" fmla="*/ 1768840 w 3897443"/>
              <a:gd name="connsiteY1" fmla="*/ 980599 h 1146584"/>
              <a:gd name="connsiteX2" fmla="*/ 2983043 w 3897443"/>
              <a:gd name="connsiteY2" fmla="*/ 111169 h 1146584"/>
              <a:gd name="connsiteX3" fmla="*/ 3897443 w 3897443"/>
              <a:gd name="connsiteY3" fmla="*/ 6238 h 1146584"/>
              <a:gd name="connsiteX0" fmla="*/ 0 w 3891223"/>
              <a:gd name="connsiteY0" fmla="*/ 1170355 h 1171448"/>
              <a:gd name="connsiteX1" fmla="*/ 1768840 w 3891223"/>
              <a:gd name="connsiteY1" fmla="*/ 1005463 h 1171448"/>
              <a:gd name="connsiteX2" fmla="*/ 2983043 w 3891223"/>
              <a:gd name="connsiteY2" fmla="*/ 136033 h 1171448"/>
              <a:gd name="connsiteX3" fmla="*/ 3891223 w 3891223"/>
              <a:gd name="connsiteY3" fmla="*/ 0 h 1171448"/>
              <a:gd name="connsiteX0" fmla="*/ 0 w 3891223"/>
              <a:gd name="connsiteY0" fmla="*/ 1170355 h 1170484"/>
              <a:gd name="connsiteX1" fmla="*/ 1768840 w 3891223"/>
              <a:gd name="connsiteY1" fmla="*/ 1005463 h 1170484"/>
              <a:gd name="connsiteX2" fmla="*/ 2983043 w 3891223"/>
              <a:gd name="connsiteY2" fmla="*/ 136033 h 1170484"/>
              <a:gd name="connsiteX3" fmla="*/ 3891223 w 3891223"/>
              <a:gd name="connsiteY3" fmla="*/ 0 h 1170484"/>
              <a:gd name="connsiteX0" fmla="*/ 0 w 3891223"/>
              <a:gd name="connsiteY0" fmla="*/ 1172000 h 1175366"/>
              <a:gd name="connsiteX1" fmla="*/ 1804876 w 3891223"/>
              <a:gd name="connsiteY1" fmla="*/ 1100893 h 1175366"/>
              <a:gd name="connsiteX2" fmla="*/ 2983043 w 3891223"/>
              <a:gd name="connsiteY2" fmla="*/ 137678 h 1175366"/>
              <a:gd name="connsiteX3" fmla="*/ 3891223 w 3891223"/>
              <a:gd name="connsiteY3" fmla="*/ 1645 h 1175366"/>
              <a:gd name="connsiteX0" fmla="*/ 0 w 3891223"/>
              <a:gd name="connsiteY0" fmla="*/ 1172000 h 1172182"/>
              <a:gd name="connsiteX1" fmla="*/ 1804876 w 3891223"/>
              <a:gd name="connsiteY1" fmla="*/ 1100893 h 1172182"/>
              <a:gd name="connsiteX2" fmla="*/ 2983043 w 3891223"/>
              <a:gd name="connsiteY2" fmla="*/ 137678 h 1172182"/>
              <a:gd name="connsiteX3" fmla="*/ 3891223 w 3891223"/>
              <a:gd name="connsiteY3" fmla="*/ 1645 h 1172182"/>
              <a:gd name="connsiteX0" fmla="*/ 0 w 3891223"/>
              <a:gd name="connsiteY0" fmla="*/ 1173247 h 1173640"/>
              <a:gd name="connsiteX1" fmla="*/ 1747512 w 3891223"/>
              <a:gd name="connsiteY1" fmla="*/ 1133242 h 1173640"/>
              <a:gd name="connsiteX2" fmla="*/ 2983043 w 3891223"/>
              <a:gd name="connsiteY2" fmla="*/ 138925 h 1173640"/>
              <a:gd name="connsiteX3" fmla="*/ 3891223 w 3891223"/>
              <a:gd name="connsiteY3" fmla="*/ 2892 h 1173640"/>
              <a:gd name="connsiteX0" fmla="*/ 0 w 3891223"/>
              <a:gd name="connsiteY0" fmla="*/ 1174315 h 1174315"/>
              <a:gd name="connsiteX1" fmla="*/ 1747512 w 3891223"/>
              <a:gd name="connsiteY1" fmla="*/ 1159191 h 1174315"/>
              <a:gd name="connsiteX2" fmla="*/ 2983043 w 3891223"/>
              <a:gd name="connsiteY2" fmla="*/ 139993 h 1174315"/>
              <a:gd name="connsiteX3" fmla="*/ 3891223 w 3891223"/>
              <a:gd name="connsiteY3" fmla="*/ 3960 h 1174315"/>
              <a:gd name="connsiteX0" fmla="*/ 0 w 3891223"/>
              <a:gd name="connsiteY0" fmla="*/ 1174315 h 1174315"/>
              <a:gd name="connsiteX1" fmla="*/ 1747512 w 3891223"/>
              <a:gd name="connsiteY1" fmla="*/ 1159191 h 1174315"/>
              <a:gd name="connsiteX2" fmla="*/ 2983043 w 3891223"/>
              <a:gd name="connsiteY2" fmla="*/ 139993 h 1174315"/>
              <a:gd name="connsiteX3" fmla="*/ 3891223 w 3891223"/>
              <a:gd name="connsiteY3" fmla="*/ 3960 h 1174315"/>
              <a:gd name="connsiteX0" fmla="*/ 0 w 3891223"/>
              <a:gd name="connsiteY0" fmla="*/ 1174315 h 1174315"/>
              <a:gd name="connsiteX1" fmla="*/ 1747512 w 3891223"/>
              <a:gd name="connsiteY1" fmla="*/ 1159191 h 1174315"/>
              <a:gd name="connsiteX2" fmla="*/ 2983043 w 3891223"/>
              <a:gd name="connsiteY2" fmla="*/ 139993 h 1174315"/>
              <a:gd name="connsiteX3" fmla="*/ 3891223 w 3891223"/>
              <a:gd name="connsiteY3" fmla="*/ 3960 h 1174315"/>
              <a:gd name="connsiteX0" fmla="*/ 0 w 3891223"/>
              <a:gd name="connsiteY0" fmla="*/ 1174315 h 1174315"/>
              <a:gd name="connsiteX1" fmla="*/ 1747512 w 3891223"/>
              <a:gd name="connsiteY1" fmla="*/ 1159191 h 1174315"/>
              <a:gd name="connsiteX2" fmla="*/ 2983043 w 3891223"/>
              <a:gd name="connsiteY2" fmla="*/ 139993 h 1174315"/>
              <a:gd name="connsiteX3" fmla="*/ 3891223 w 3891223"/>
              <a:gd name="connsiteY3" fmla="*/ 3960 h 1174315"/>
              <a:gd name="connsiteX0" fmla="*/ 0 w 3891223"/>
              <a:gd name="connsiteY0" fmla="*/ 1170355 h 1170355"/>
              <a:gd name="connsiteX1" fmla="*/ 1747512 w 3891223"/>
              <a:gd name="connsiteY1" fmla="*/ 1155231 h 1170355"/>
              <a:gd name="connsiteX2" fmla="*/ 2983043 w 3891223"/>
              <a:gd name="connsiteY2" fmla="*/ 136033 h 1170355"/>
              <a:gd name="connsiteX3" fmla="*/ 3891223 w 3891223"/>
              <a:gd name="connsiteY3" fmla="*/ 0 h 1170355"/>
              <a:gd name="connsiteX0" fmla="*/ 0 w 3878475"/>
              <a:gd name="connsiteY0" fmla="*/ 1118349 h 1118349"/>
              <a:gd name="connsiteX1" fmla="*/ 1747512 w 3878475"/>
              <a:gd name="connsiteY1" fmla="*/ 1103225 h 1118349"/>
              <a:gd name="connsiteX2" fmla="*/ 2983043 w 3878475"/>
              <a:gd name="connsiteY2" fmla="*/ 84027 h 1118349"/>
              <a:gd name="connsiteX3" fmla="*/ 3878475 w 3878475"/>
              <a:gd name="connsiteY3" fmla="*/ 3978 h 1118349"/>
              <a:gd name="connsiteX0" fmla="*/ 0 w 3878475"/>
              <a:gd name="connsiteY0" fmla="*/ 1114371 h 1114371"/>
              <a:gd name="connsiteX1" fmla="*/ 1747512 w 3878475"/>
              <a:gd name="connsiteY1" fmla="*/ 1099247 h 1114371"/>
              <a:gd name="connsiteX2" fmla="*/ 2983043 w 3878475"/>
              <a:gd name="connsiteY2" fmla="*/ 80049 h 1114371"/>
              <a:gd name="connsiteX3" fmla="*/ 3878475 w 3878475"/>
              <a:gd name="connsiteY3" fmla="*/ 0 h 1114371"/>
              <a:gd name="connsiteX0" fmla="*/ 0 w 3878475"/>
              <a:gd name="connsiteY0" fmla="*/ 1070829 h 1070829"/>
              <a:gd name="connsiteX1" fmla="*/ 1747512 w 3878475"/>
              <a:gd name="connsiteY1" fmla="*/ 1055705 h 1070829"/>
              <a:gd name="connsiteX2" fmla="*/ 2983043 w 3878475"/>
              <a:gd name="connsiteY2" fmla="*/ 36507 h 1070829"/>
              <a:gd name="connsiteX3" fmla="*/ 3878475 w 3878475"/>
              <a:gd name="connsiteY3" fmla="*/ 0 h 1070829"/>
              <a:gd name="connsiteX0" fmla="*/ 0 w 3878475"/>
              <a:gd name="connsiteY0" fmla="*/ 1070829 h 1070829"/>
              <a:gd name="connsiteX1" fmla="*/ 1747512 w 3878475"/>
              <a:gd name="connsiteY1" fmla="*/ 1055705 h 1070829"/>
              <a:gd name="connsiteX2" fmla="*/ 2983043 w 3878475"/>
              <a:gd name="connsiteY2" fmla="*/ 36507 h 1070829"/>
              <a:gd name="connsiteX3" fmla="*/ 3878475 w 3878475"/>
              <a:gd name="connsiteY3" fmla="*/ 0 h 1070829"/>
              <a:gd name="connsiteX0" fmla="*/ 0 w 3878475"/>
              <a:gd name="connsiteY0" fmla="*/ 1070829 h 1070829"/>
              <a:gd name="connsiteX1" fmla="*/ 1747512 w 3878475"/>
              <a:gd name="connsiteY1" fmla="*/ 1055705 h 1070829"/>
              <a:gd name="connsiteX2" fmla="*/ 2983043 w 3878475"/>
              <a:gd name="connsiteY2" fmla="*/ 36507 h 1070829"/>
              <a:gd name="connsiteX3" fmla="*/ 3878475 w 3878475"/>
              <a:gd name="connsiteY3" fmla="*/ 0 h 1070829"/>
              <a:gd name="connsiteX0" fmla="*/ 0 w 3878475"/>
              <a:gd name="connsiteY0" fmla="*/ 1070829 h 1070829"/>
              <a:gd name="connsiteX1" fmla="*/ 1747512 w 3878475"/>
              <a:gd name="connsiteY1" fmla="*/ 1069152 h 1070829"/>
              <a:gd name="connsiteX2" fmla="*/ 2983043 w 3878475"/>
              <a:gd name="connsiteY2" fmla="*/ 36507 h 1070829"/>
              <a:gd name="connsiteX3" fmla="*/ 3878475 w 3878475"/>
              <a:gd name="connsiteY3" fmla="*/ 0 h 1070829"/>
              <a:gd name="connsiteX0" fmla="*/ 0 w 3878475"/>
              <a:gd name="connsiteY0" fmla="*/ 1047616 h 1047616"/>
              <a:gd name="connsiteX1" fmla="*/ 1747512 w 3878475"/>
              <a:gd name="connsiteY1" fmla="*/ 1045939 h 1047616"/>
              <a:gd name="connsiteX2" fmla="*/ 2983043 w 3878475"/>
              <a:gd name="connsiteY2" fmla="*/ 13294 h 1047616"/>
              <a:gd name="connsiteX3" fmla="*/ 3878475 w 3878475"/>
              <a:gd name="connsiteY3" fmla="*/ 7495 h 1047616"/>
              <a:gd name="connsiteX0" fmla="*/ 0 w 3878475"/>
              <a:gd name="connsiteY0" fmla="*/ 1040121 h 1040121"/>
              <a:gd name="connsiteX1" fmla="*/ 1747512 w 3878475"/>
              <a:gd name="connsiteY1" fmla="*/ 1038444 h 1040121"/>
              <a:gd name="connsiteX2" fmla="*/ 2983043 w 3878475"/>
              <a:gd name="connsiteY2" fmla="*/ 5799 h 1040121"/>
              <a:gd name="connsiteX3" fmla="*/ 3878475 w 3878475"/>
              <a:gd name="connsiteY3" fmla="*/ 0 h 1040121"/>
              <a:gd name="connsiteX0" fmla="*/ 0 w 3878475"/>
              <a:gd name="connsiteY0" fmla="*/ 1040121 h 1040121"/>
              <a:gd name="connsiteX1" fmla="*/ 1747512 w 3878475"/>
              <a:gd name="connsiteY1" fmla="*/ 1038444 h 1040121"/>
              <a:gd name="connsiteX2" fmla="*/ 2983043 w 3878475"/>
              <a:gd name="connsiteY2" fmla="*/ 5799 h 1040121"/>
              <a:gd name="connsiteX3" fmla="*/ 3878475 w 3878475"/>
              <a:gd name="connsiteY3" fmla="*/ 0 h 1040121"/>
              <a:gd name="connsiteX0" fmla="*/ 0 w 2130963"/>
              <a:gd name="connsiteY0" fmla="*/ 1038444 h 1038444"/>
              <a:gd name="connsiteX1" fmla="*/ 1235531 w 2130963"/>
              <a:gd name="connsiteY1" fmla="*/ 5799 h 1038444"/>
              <a:gd name="connsiteX2" fmla="*/ 2130963 w 2130963"/>
              <a:gd name="connsiteY2" fmla="*/ 0 h 1038444"/>
              <a:gd name="connsiteX0" fmla="*/ 0 w 4897079"/>
              <a:gd name="connsiteY0" fmla="*/ 1038444 h 1038444"/>
              <a:gd name="connsiteX1" fmla="*/ 1235531 w 4897079"/>
              <a:gd name="connsiteY1" fmla="*/ 5799 h 1038444"/>
              <a:gd name="connsiteX2" fmla="*/ 4897079 w 4897079"/>
              <a:gd name="connsiteY2" fmla="*/ 0 h 1038444"/>
              <a:gd name="connsiteX0" fmla="*/ 0 w 5169961"/>
              <a:gd name="connsiteY0" fmla="*/ 1038444 h 1038444"/>
              <a:gd name="connsiteX1" fmla="*/ 1235531 w 5169961"/>
              <a:gd name="connsiteY1" fmla="*/ 5799 h 1038444"/>
              <a:gd name="connsiteX2" fmla="*/ 5169961 w 5169961"/>
              <a:gd name="connsiteY2" fmla="*/ 0 h 103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69961" h="1038444">
                <a:moveTo>
                  <a:pt x="0" y="1038444"/>
                </a:moveTo>
                <a:cubicBezTo>
                  <a:pt x="150086" y="951574"/>
                  <a:pt x="1051186" y="123512"/>
                  <a:pt x="1235531" y="5799"/>
                </a:cubicBezTo>
                <a:cubicBezTo>
                  <a:pt x="1292009" y="-4536"/>
                  <a:pt x="5083997" y="8566"/>
                  <a:pt x="5169961" y="0"/>
                </a:cubicBezTo>
              </a:path>
            </a:pathLst>
          </a:custGeom>
          <a:noFill/>
          <a:ln w="31750" cap="rnd">
            <a:solidFill>
              <a:schemeClr val="accent1"/>
            </a:solidFill>
            <a:prstDash val="sysDot"/>
            <a:headEnd type="none" w="med" len="med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130C290-8828-4EC9-AD58-FCBF2E73CD17}"/>
              </a:ext>
            </a:extLst>
          </p:cNvPr>
          <p:cNvGrpSpPr/>
          <p:nvPr/>
        </p:nvGrpSpPr>
        <p:grpSpPr>
          <a:xfrm>
            <a:off x="8296358" y="2059251"/>
            <a:ext cx="2984497" cy="701731"/>
            <a:chOff x="8275338" y="5668802"/>
            <a:chExt cx="2984497" cy="701731"/>
          </a:xfrm>
        </p:grpSpPr>
        <p:sp>
          <p:nvSpPr>
            <p:cNvPr id="101" name="Title 1">
              <a:extLst>
                <a:ext uri="{FF2B5EF4-FFF2-40B4-BE49-F238E27FC236}">
                  <a16:creationId xmlns:a16="http://schemas.microsoft.com/office/drawing/2014/main" id="{C97E9619-22E6-4B5F-B83B-C23ABE6E1EF7}"/>
                </a:ext>
              </a:extLst>
            </p:cNvPr>
            <p:cNvSpPr txBox="1">
              <a:spLocks/>
            </p:cNvSpPr>
            <p:nvPr/>
          </p:nvSpPr>
          <p:spPr>
            <a:xfrm>
              <a:off x="8275338" y="5668802"/>
              <a:ext cx="2984497" cy="701731"/>
            </a:xfrm>
            <a:prstGeom prst="rect">
              <a:avLst/>
            </a:prstGeom>
            <a:solidFill>
              <a:schemeClr val="bg1"/>
            </a:solidFill>
            <a:effectLst>
              <a:outerShdw blurRad="190500" dist="63500" dir="2700000" sx="101000" sy="101000" algn="ct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548640" tIns="182880" rIns="0" bIns="182880" rtlCol="0" anchor="ctr" anchorCtr="0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400" b="1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200"/>
                <a:t>Microsoft Certified:</a:t>
              </a:r>
              <a:br>
                <a:rPr lang="en-US" sz="1200"/>
              </a:br>
              <a:r>
                <a:rPr lang="en-US" sz="1200"/>
                <a:t>Azure Solutions Architect Expert</a:t>
              </a:r>
            </a:p>
          </p:txBody>
        </p:sp>
        <p:sp>
          <p:nvSpPr>
            <p:cNvPr id="102" name="server">
              <a:extLst>
                <a:ext uri="{FF2B5EF4-FFF2-40B4-BE49-F238E27FC236}">
                  <a16:creationId xmlns:a16="http://schemas.microsoft.com/office/drawing/2014/main" id="{DDD96FC9-90BE-49CD-921C-CCFE9020D76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474975" y="5859027"/>
              <a:ext cx="169150" cy="321278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254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129F784-4673-45D9-BB57-4AFE4606F74E}"/>
              </a:ext>
            </a:extLst>
          </p:cNvPr>
          <p:cNvGrpSpPr/>
          <p:nvPr/>
        </p:nvGrpSpPr>
        <p:grpSpPr>
          <a:xfrm>
            <a:off x="3984047" y="3050082"/>
            <a:ext cx="2836288" cy="701731"/>
            <a:chOff x="4231776" y="2709583"/>
            <a:chExt cx="2836288" cy="701731"/>
          </a:xfrm>
        </p:grpSpPr>
        <p:sp>
          <p:nvSpPr>
            <p:cNvPr id="79" name="Title 1">
              <a:extLst>
                <a:ext uri="{FF2B5EF4-FFF2-40B4-BE49-F238E27FC236}">
                  <a16:creationId xmlns:a16="http://schemas.microsoft.com/office/drawing/2014/main" id="{CAF4F6D2-58EB-4148-9648-95DC64C4CFFA}"/>
                </a:ext>
              </a:extLst>
            </p:cNvPr>
            <p:cNvSpPr txBox="1">
              <a:spLocks/>
            </p:cNvSpPr>
            <p:nvPr/>
          </p:nvSpPr>
          <p:spPr>
            <a:xfrm>
              <a:off x="4231776" y="2709583"/>
              <a:ext cx="2836288" cy="701731"/>
            </a:xfrm>
            <a:prstGeom prst="rect">
              <a:avLst/>
            </a:prstGeom>
            <a:solidFill>
              <a:schemeClr val="bg1"/>
            </a:solidFill>
            <a:effectLst>
              <a:outerShdw blurRad="190500" dist="63500" dir="2700000" sx="101000" sy="101000" algn="ct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548640" tIns="182880" rIns="0" bIns="182880" rtlCol="0" anchor="ctr" anchorCtr="0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400" b="1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200"/>
                <a:t>Microsoft Certified:</a:t>
              </a:r>
              <a:br>
                <a:rPr lang="en-US" sz="1200"/>
              </a:br>
              <a:r>
                <a:rPr lang="en-US" sz="1200"/>
                <a:t>Azure Administrator Associate</a:t>
              </a:r>
            </a:p>
          </p:txBody>
        </p:sp>
        <p:sp>
          <p:nvSpPr>
            <p:cNvPr id="80" name="Org_ECA6">
              <a:extLst>
                <a:ext uri="{FF2B5EF4-FFF2-40B4-BE49-F238E27FC236}">
                  <a16:creationId xmlns:a16="http://schemas.microsoft.com/office/drawing/2014/main" id="{FC9E8D25-2756-4972-AC1A-AC062706233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388114" y="2928533"/>
              <a:ext cx="255747" cy="255872"/>
            </a:xfrm>
            <a:custGeom>
              <a:avLst/>
              <a:gdLst>
                <a:gd name="T0" fmla="*/ 1177 w 4117"/>
                <a:gd name="T1" fmla="*/ 4119 h 4119"/>
                <a:gd name="T2" fmla="*/ 0 w 4117"/>
                <a:gd name="T3" fmla="*/ 4119 h 4119"/>
                <a:gd name="T4" fmla="*/ 0 w 4117"/>
                <a:gd name="T5" fmla="*/ 2942 h 4119"/>
                <a:gd name="T6" fmla="*/ 1177 w 4117"/>
                <a:gd name="T7" fmla="*/ 2942 h 4119"/>
                <a:gd name="T8" fmla="*/ 1177 w 4117"/>
                <a:gd name="T9" fmla="*/ 4119 h 4119"/>
                <a:gd name="T10" fmla="*/ 4117 w 4117"/>
                <a:gd name="T11" fmla="*/ 2942 h 4119"/>
                <a:gd name="T12" fmla="*/ 2941 w 4117"/>
                <a:gd name="T13" fmla="*/ 2942 h 4119"/>
                <a:gd name="T14" fmla="*/ 2941 w 4117"/>
                <a:gd name="T15" fmla="*/ 4119 h 4119"/>
                <a:gd name="T16" fmla="*/ 4117 w 4117"/>
                <a:gd name="T17" fmla="*/ 4119 h 4119"/>
                <a:gd name="T18" fmla="*/ 4117 w 4117"/>
                <a:gd name="T19" fmla="*/ 2942 h 4119"/>
                <a:gd name="T20" fmla="*/ 2647 w 4117"/>
                <a:gd name="T21" fmla="*/ 0 h 4119"/>
                <a:gd name="T22" fmla="*/ 1471 w 4117"/>
                <a:gd name="T23" fmla="*/ 0 h 4119"/>
                <a:gd name="T24" fmla="*/ 1471 w 4117"/>
                <a:gd name="T25" fmla="*/ 1177 h 4119"/>
                <a:gd name="T26" fmla="*/ 2647 w 4117"/>
                <a:gd name="T27" fmla="*/ 1177 h 4119"/>
                <a:gd name="T28" fmla="*/ 2647 w 4117"/>
                <a:gd name="T29" fmla="*/ 0 h 4119"/>
                <a:gd name="T30" fmla="*/ 2059 w 4117"/>
                <a:gd name="T31" fmla="*/ 1177 h 4119"/>
                <a:gd name="T32" fmla="*/ 2059 w 4117"/>
                <a:gd name="T33" fmla="*/ 2060 h 4119"/>
                <a:gd name="T34" fmla="*/ 3529 w 4117"/>
                <a:gd name="T35" fmla="*/ 2942 h 4119"/>
                <a:gd name="T36" fmla="*/ 3529 w 4117"/>
                <a:gd name="T37" fmla="*/ 2060 h 4119"/>
                <a:gd name="T38" fmla="*/ 588 w 4117"/>
                <a:gd name="T39" fmla="*/ 2060 h 4119"/>
                <a:gd name="T40" fmla="*/ 588 w 4117"/>
                <a:gd name="T41" fmla="*/ 2942 h 4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17" h="4119">
                  <a:moveTo>
                    <a:pt x="1177" y="4119"/>
                  </a:moveTo>
                  <a:lnTo>
                    <a:pt x="0" y="4119"/>
                  </a:lnTo>
                  <a:lnTo>
                    <a:pt x="0" y="2942"/>
                  </a:lnTo>
                  <a:lnTo>
                    <a:pt x="1177" y="2942"/>
                  </a:lnTo>
                  <a:lnTo>
                    <a:pt x="1177" y="4119"/>
                  </a:lnTo>
                  <a:moveTo>
                    <a:pt x="4117" y="2942"/>
                  </a:moveTo>
                  <a:lnTo>
                    <a:pt x="2941" y="2942"/>
                  </a:lnTo>
                  <a:lnTo>
                    <a:pt x="2941" y="4119"/>
                  </a:lnTo>
                  <a:lnTo>
                    <a:pt x="4117" y="4119"/>
                  </a:lnTo>
                  <a:lnTo>
                    <a:pt x="4117" y="2942"/>
                  </a:lnTo>
                  <a:moveTo>
                    <a:pt x="2647" y="0"/>
                  </a:moveTo>
                  <a:lnTo>
                    <a:pt x="1471" y="0"/>
                  </a:lnTo>
                  <a:lnTo>
                    <a:pt x="1471" y="1177"/>
                  </a:lnTo>
                  <a:lnTo>
                    <a:pt x="2647" y="1177"/>
                  </a:lnTo>
                  <a:lnTo>
                    <a:pt x="2647" y="0"/>
                  </a:lnTo>
                  <a:moveTo>
                    <a:pt x="2059" y="1177"/>
                  </a:moveTo>
                  <a:lnTo>
                    <a:pt x="2059" y="2060"/>
                  </a:lnTo>
                  <a:moveTo>
                    <a:pt x="3529" y="2942"/>
                  </a:moveTo>
                  <a:lnTo>
                    <a:pt x="3529" y="2060"/>
                  </a:lnTo>
                  <a:lnTo>
                    <a:pt x="588" y="2060"/>
                  </a:lnTo>
                  <a:lnTo>
                    <a:pt x="588" y="2942"/>
                  </a:lnTo>
                </a:path>
              </a:pathLst>
            </a:custGeom>
            <a:noFill/>
            <a:ln w="2222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567C494-947A-40BB-BDAD-73E362484940}"/>
              </a:ext>
            </a:extLst>
          </p:cNvPr>
          <p:cNvGrpSpPr/>
          <p:nvPr/>
        </p:nvGrpSpPr>
        <p:grpSpPr>
          <a:xfrm>
            <a:off x="3984047" y="4049341"/>
            <a:ext cx="2836288" cy="701731"/>
            <a:chOff x="4064067" y="4576304"/>
            <a:chExt cx="2836288" cy="701731"/>
          </a:xfrm>
        </p:grpSpPr>
        <p:sp>
          <p:nvSpPr>
            <p:cNvPr id="53" name="Title 1">
              <a:extLst>
                <a:ext uri="{FF2B5EF4-FFF2-40B4-BE49-F238E27FC236}">
                  <a16:creationId xmlns:a16="http://schemas.microsoft.com/office/drawing/2014/main" id="{C0FCFD93-3485-45D6-B4E9-20B574650DAE}"/>
                </a:ext>
              </a:extLst>
            </p:cNvPr>
            <p:cNvSpPr txBox="1">
              <a:spLocks/>
            </p:cNvSpPr>
            <p:nvPr/>
          </p:nvSpPr>
          <p:spPr>
            <a:xfrm>
              <a:off x="4064067" y="4576304"/>
              <a:ext cx="2836288" cy="701731"/>
            </a:xfrm>
            <a:prstGeom prst="rect">
              <a:avLst/>
            </a:prstGeom>
            <a:solidFill>
              <a:schemeClr val="bg1"/>
            </a:solidFill>
            <a:effectLst>
              <a:outerShdw blurRad="190500" dist="63500" dir="2700000" sx="101000" sy="101000" algn="ct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548640" tIns="182880" rIns="0" bIns="182880" rtlCol="0" anchor="ctr" anchorCtr="0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400" b="1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200"/>
                <a:t>Microsoft Certified:</a:t>
              </a:r>
              <a:br>
                <a:rPr lang="en-US" sz="1200"/>
              </a:br>
              <a:r>
                <a:rPr lang="en-US" sz="1200"/>
                <a:t>Azure Developer Associate</a:t>
              </a:r>
            </a:p>
          </p:txBody>
        </p:sp>
        <p:sp>
          <p:nvSpPr>
            <p:cNvPr id="58" name="binary">
              <a:extLst>
                <a:ext uri="{FF2B5EF4-FFF2-40B4-BE49-F238E27FC236}">
                  <a16:creationId xmlns:a16="http://schemas.microsoft.com/office/drawing/2014/main" id="{5C953AB1-E75C-4CDC-B036-44E88580595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11317" y="4822443"/>
              <a:ext cx="264835" cy="228684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2222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49" name="Title 1">
            <a:extLst>
              <a:ext uri="{FF2B5EF4-FFF2-40B4-BE49-F238E27FC236}">
                <a16:creationId xmlns:a16="http://schemas.microsoft.com/office/drawing/2014/main" id="{269D73DC-405B-4D2A-8C4E-11EA0526C2C2}"/>
              </a:ext>
            </a:extLst>
          </p:cNvPr>
          <p:cNvSpPr txBox="1">
            <a:spLocks/>
          </p:cNvSpPr>
          <p:nvPr/>
        </p:nvSpPr>
        <p:spPr>
          <a:xfrm>
            <a:off x="489582" y="1327543"/>
            <a:ext cx="1965038" cy="341632"/>
          </a:xfrm>
          <a:prstGeom prst="rect">
            <a:avLst/>
          </a:prstGeom>
        </p:spPr>
        <p:txBody>
          <a:bodyPr vert="horz" wrap="square" lIns="0" tIns="64008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cap="none" spc="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2000"/>
              <a:t>Fundamentals 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59802879-96B9-498C-A6CE-6F3FEF37E7B3}"/>
              </a:ext>
            </a:extLst>
          </p:cNvPr>
          <p:cNvSpPr txBox="1">
            <a:spLocks/>
          </p:cNvSpPr>
          <p:nvPr/>
        </p:nvSpPr>
        <p:spPr>
          <a:xfrm>
            <a:off x="4287587" y="1324096"/>
            <a:ext cx="2229208" cy="341632"/>
          </a:xfrm>
          <a:prstGeom prst="rect">
            <a:avLst/>
          </a:prstGeom>
        </p:spPr>
        <p:txBody>
          <a:bodyPr vert="horz" wrap="square" lIns="0" tIns="64008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cap="none" spc="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2000"/>
              <a:t>Associate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3ABAF060-E86F-4085-8C96-1DF813D348B2}"/>
              </a:ext>
            </a:extLst>
          </p:cNvPr>
          <p:cNvSpPr txBox="1">
            <a:spLocks/>
          </p:cNvSpPr>
          <p:nvPr/>
        </p:nvSpPr>
        <p:spPr>
          <a:xfrm>
            <a:off x="8674002" y="1324096"/>
            <a:ext cx="2229208" cy="341632"/>
          </a:xfrm>
          <a:prstGeom prst="rect">
            <a:avLst/>
          </a:prstGeom>
        </p:spPr>
        <p:txBody>
          <a:bodyPr vert="horz" wrap="square" lIns="0" tIns="64008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cap="none" spc="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2000"/>
              <a:t>Expert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29C21B6A-59F1-4B43-994F-CF407BDB4A7D}"/>
              </a:ext>
            </a:extLst>
          </p:cNvPr>
          <p:cNvSpPr txBox="1">
            <a:spLocks/>
          </p:cNvSpPr>
          <p:nvPr/>
        </p:nvSpPr>
        <p:spPr>
          <a:xfrm>
            <a:off x="357497" y="3403645"/>
            <a:ext cx="2229208" cy="867930"/>
          </a:xfrm>
          <a:prstGeom prst="rect">
            <a:avLst/>
          </a:prstGeom>
          <a:solidFill>
            <a:schemeClr val="bg1"/>
          </a:solidFill>
          <a:effectLst>
            <a:outerShdw blurRad="190500" dist="63500" dir="2700000" sx="101000" sy="101000" algn="ctr" rotWithShape="0">
              <a:prstClr val="black">
                <a:alpha val="30000"/>
              </a:prstClr>
            </a:outerShdw>
          </a:effectLst>
        </p:spPr>
        <p:txBody>
          <a:bodyPr vert="horz" wrap="square" lIns="365760" tIns="182880" rIns="0" bIns="182880" rtlCol="0" anchor="ctr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cap="none" spc="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200"/>
              <a:t>Microsoft Certified:</a:t>
            </a:r>
            <a:br>
              <a:rPr lang="en-US" sz="1200"/>
            </a:br>
            <a:r>
              <a:rPr lang="en-US" sz="1200"/>
              <a:t>Azure Fundamentals</a:t>
            </a:r>
          </a:p>
          <a:p>
            <a:pPr>
              <a:lnSpc>
                <a:spcPct val="90000"/>
              </a:lnSpc>
            </a:pPr>
            <a:r>
              <a:rPr lang="en-US" sz="1200"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n-lt"/>
              </a:rPr>
              <a:t>(Optional)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C5847F2-5F89-4924-8EA9-E5F94984793D}"/>
              </a:ext>
            </a:extLst>
          </p:cNvPr>
          <p:cNvGrpSpPr/>
          <p:nvPr/>
        </p:nvGrpSpPr>
        <p:grpSpPr>
          <a:xfrm>
            <a:off x="8296358" y="3536153"/>
            <a:ext cx="2984496" cy="701731"/>
            <a:chOff x="8275338" y="3787009"/>
            <a:chExt cx="2984496" cy="701731"/>
          </a:xfrm>
        </p:grpSpPr>
        <p:sp>
          <p:nvSpPr>
            <p:cNvPr id="86" name="Title 1">
              <a:extLst>
                <a:ext uri="{FF2B5EF4-FFF2-40B4-BE49-F238E27FC236}">
                  <a16:creationId xmlns:a16="http://schemas.microsoft.com/office/drawing/2014/main" id="{A7C8B540-3D24-4329-9AB4-1CDD7DCECD4A}"/>
                </a:ext>
              </a:extLst>
            </p:cNvPr>
            <p:cNvSpPr txBox="1">
              <a:spLocks/>
            </p:cNvSpPr>
            <p:nvPr/>
          </p:nvSpPr>
          <p:spPr>
            <a:xfrm>
              <a:off x="8275338" y="3787009"/>
              <a:ext cx="2984496" cy="701731"/>
            </a:xfrm>
            <a:prstGeom prst="rect">
              <a:avLst/>
            </a:prstGeom>
            <a:solidFill>
              <a:schemeClr val="bg1"/>
            </a:solidFill>
            <a:effectLst>
              <a:outerShdw blurRad="190500" dist="63500" dir="2700000" sx="101000" sy="101000" algn="ct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548640" tIns="182880" rIns="0" bIns="182880" rtlCol="0" anchor="ctr" anchorCtr="0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400" b="1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200"/>
                <a:t>Microsoft Certified:</a:t>
              </a:r>
              <a:br>
                <a:rPr lang="en-US" sz="1200"/>
              </a:br>
              <a:r>
                <a:rPr lang="en-US" sz="1200"/>
                <a:t>Azure DevOps Engineer Expert</a:t>
              </a:r>
            </a:p>
          </p:txBody>
        </p:sp>
        <p:sp>
          <p:nvSpPr>
            <p:cNvPr id="69" name="DeveloperTools_EC7A">
              <a:extLst>
                <a:ext uri="{FF2B5EF4-FFF2-40B4-BE49-F238E27FC236}">
                  <a16:creationId xmlns:a16="http://schemas.microsoft.com/office/drawing/2014/main" id="{425F2A9A-33F2-46E1-A686-1A089DB01E9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439853" y="3972963"/>
              <a:ext cx="204272" cy="321864"/>
            </a:xfrm>
            <a:custGeom>
              <a:avLst/>
              <a:gdLst>
                <a:gd name="T0" fmla="*/ 765 w 2384"/>
                <a:gd name="T1" fmla="*/ 958 h 3756"/>
                <a:gd name="T2" fmla="*/ 765 w 2384"/>
                <a:gd name="T3" fmla="*/ 3500 h 3756"/>
                <a:gd name="T4" fmla="*/ 509 w 2384"/>
                <a:gd name="T5" fmla="*/ 3756 h 3756"/>
                <a:gd name="T6" fmla="*/ 509 w 2384"/>
                <a:gd name="T7" fmla="*/ 3756 h 3756"/>
                <a:gd name="T8" fmla="*/ 253 w 2384"/>
                <a:gd name="T9" fmla="*/ 3500 h 3756"/>
                <a:gd name="T10" fmla="*/ 253 w 2384"/>
                <a:gd name="T11" fmla="*/ 958 h 3756"/>
                <a:gd name="T12" fmla="*/ 0 w 2384"/>
                <a:gd name="T13" fmla="*/ 518 h 3756"/>
                <a:gd name="T14" fmla="*/ 509 w 2384"/>
                <a:gd name="T15" fmla="*/ 9 h 3756"/>
                <a:gd name="T16" fmla="*/ 1018 w 2384"/>
                <a:gd name="T17" fmla="*/ 518 h 3756"/>
                <a:gd name="T18" fmla="*/ 765 w 2384"/>
                <a:gd name="T19" fmla="*/ 958 h 3756"/>
                <a:gd name="T20" fmla="*/ 1503 w 2384"/>
                <a:gd name="T21" fmla="*/ 2012 h 3756"/>
                <a:gd name="T22" fmla="*/ 1503 w 2384"/>
                <a:gd name="T23" fmla="*/ 3500 h 3756"/>
                <a:gd name="T24" fmla="*/ 1759 w 2384"/>
                <a:gd name="T25" fmla="*/ 3756 h 3756"/>
                <a:gd name="T26" fmla="*/ 1759 w 2384"/>
                <a:gd name="T27" fmla="*/ 3756 h 3756"/>
                <a:gd name="T28" fmla="*/ 2015 w 2384"/>
                <a:gd name="T29" fmla="*/ 3500 h 3756"/>
                <a:gd name="T30" fmla="*/ 2015 w 2384"/>
                <a:gd name="T31" fmla="*/ 2012 h 3756"/>
                <a:gd name="T32" fmla="*/ 509 w 2384"/>
                <a:gd name="T33" fmla="*/ 0 h 3756"/>
                <a:gd name="T34" fmla="*/ 509 w 2384"/>
                <a:gd name="T35" fmla="*/ 509 h 3756"/>
                <a:gd name="T36" fmla="*/ 1134 w 2384"/>
                <a:gd name="T37" fmla="*/ 2012 h 3756"/>
                <a:gd name="T38" fmla="*/ 2384 w 2384"/>
                <a:gd name="T39" fmla="*/ 2012 h 3756"/>
                <a:gd name="T40" fmla="*/ 1759 w 2384"/>
                <a:gd name="T41" fmla="*/ 2012 h 3756"/>
                <a:gd name="T42" fmla="*/ 1759 w 2384"/>
                <a:gd name="T43" fmla="*/ 711 h 3756"/>
                <a:gd name="T44" fmla="*/ 2015 w 2384"/>
                <a:gd name="T45" fmla="*/ 9 h 3756"/>
                <a:gd name="T46" fmla="*/ 1503 w 2384"/>
                <a:gd name="T47" fmla="*/ 9 h 3756"/>
                <a:gd name="T48" fmla="*/ 1503 w 2384"/>
                <a:gd name="T49" fmla="*/ 510 h 3756"/>
                <a:gd name="T50" fmla="*/ 1759 w 2384"/>
                <a:gd name="T51" fmla="*/ 756 h 3756"/>
                <a:gd name="T52" fmla="*/ 2015 w 2384"/>
                <a:gd name="T53" fmla="*/ 510 h 3756"/>
                <a:gd name="T54" fmla="*/ 2015 w 2384"/>
                <a:gd name="T55" fmla="*/ 9 h 3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84" h="3756">
                  <a:moveTo>
                    <a:pt x="765" y="958"/>
                  </a:moveTo>
                  <a:cubicBezTo>
                    <a:pt x="765" y="3500"/>
                    <a:pt x="765" y="3500"/>
                    <a:pt x="765" y="3500"/>
                  </a:cubicBezTo>
                  <a:cubicBezTo>
                    <a:pt x="765" y="3641"/>
                    <a:pt x="650" y="3756"/>
                    <a:pt x="509" y="3756"/>
                  </a:cubicBezTo>
                  <a:cubicBezTo>
                    <a:pt x="509" y="3756"/>
                    <a:pt x="509" y="3756"/>
                    <a:pt x="509" y="3756"/>
                  </a:cubicBezTo>
                  <a:cubicBezTo>
                    <a:pt x="368" y="3756"/>
                    <a:pt x="253" y="3641"/>
                    <a:pt x="253" y="3500"/>
                  </a:cubicBezTo>
                  <a:cubicBezTo>
                    <a:pt x="253" y="958"/>
                    <a:pt x="253" y="958"/>
                    <a:pt x="253" y="958"/>
                  </a:cubicBezTo>
                  <a:cubicBezTo>
                    <a:pt x="102" y="869"/>
                    <a:pt x="0" y="706"/>
                    <a:pt x="0" y="518"/>
                  </a:cubicBezTo>
                  <a:cubicBezTo>
                    <a:pt x="0" y="237"/>
                    <a:pt x="228" y="9"/>
                    <a:pt x="509" y="9"/>
                  </a:cubicBezTo>
                  <a:cubicBezTo>
                    <a:pt x="790" y="9"/>
                    <a:pt x="1018" y="237"/>
                    <a:pt x="1018" y="518"/>
                  </a:cubicBezTo>
                  <a:cubicBezTo>
                    <a:pt x="1018" y="706"/>
                    <a:pt x="916" y="869"/>
                    <a:pt x="765" y="958"/>
                  </a:cubicBezTo>
                  <a:close/>
                  <a:moveTo>
                    <a:pt x="1503" y="2012"/>
                  </a:moveTo>
                  <a:cubicBezTo>
                    <a:pt x="1503" y="3500"/>
                    <a:pt x="1503" y="3500"/>
                    <a:pt x="1503" y="3500"/>
                  </a:cubicBezTo>
                  <a:cubicBezTo>
                    <a:pt x="1503" y="3641"/>
                    <a:pt x="1618" y="3756"/>
                    <a:pt x="1759" y="3756"/>
                  </a:cubicBezTo>
                  <a:cubicBezTo>
                    <a:pt x="1759" y="3756"/>
                    <a:pt x="1759" y="3756"/>
                    <a:pt x="1759" y="3756"/>
                  </a:cubicBezTo>
                  <a:cubicBezTo>
                    <a:pt x="1900" y="3756"/>
                    <a:pt x="2015" y="3641"/>
                    <a:pt x="2015" y="3500"/>
                  </a:cubicBezTo>
                  <a:cubicBezTo>
                    <a:pt x="2015" y="2012"/>
                    <a:pt x="2015" y="2012"/>
                    <a:pt x="2015" y="2012"/>
                  </a:cubicBezTo>
                  <a:moveTo>
                    <a:pt x="509" y="0"/>
                  </a:moveTo>
                  <a:cubicBezTo>
                    <a:pt x="509" y="509"/>
                    <a:pt x="509" y="509"/>
                    <a:pt x="509" y="509"/>
                  </a:cubicBezTo>
                  <a:moveTo>
                    <a:pt x="1134" y="2012"/>
                  </a:moveTo>
                  <a:cubicBezTo>
                    <a:pt x="2384" y="2012"/>
                    <a:pt x="2384" y="2012"/>
                    <a:pt x="2384" y="2012"/>
                  </a:cubicBezTo>
                  <a:moveTo>
                    <a:pt x="1759" y="2012"/>
                  </a:moveTo>
                  <a:cubicBezTo>
                    <a:pt x="1759" y="711"/>
                    <a:pt x="1759" y="711"/>
                    <a:pt x="1759" y="711"/>
                  </a:cubicBezTo>
                  <a:moveTo>
                    <a:pt x="2015" y="9"/>
                  </a:moveTo>
                  <a:cubicBezTo>
                    <a:pt x="1503" y="9"/>
                    <a:pt x="1503" y="9"/>
                    <a:pt x="1503" y="9"/>
                  </a:cubicBezTo>
                  <a:cubicBezTo>
                    <a:pt x="1503" y="510"/>
                    <a:pt x="1503" y="510"/>
                    <a:pt x="1503" y="510"/>
                  </a:cubicBezTo>
                  <a:cubicBezTo>
                    <a:pt x="1759" y="756"/>
                    <a:pt x="1759" y="756"/>
                    <a:pt x="1759" y="756"/>
                  </a:cubicBezTo>
                  <a:cubicBezTo>
                    <a:pt x="2015" y="510"/>
                    <a:pt x="2015" y="510"/>
                    <a:pt x="2015" y="510"/>
                  </a:cubicBezTo>
                  <a:lnTo>
                    <a:pt x="2015" y="9"/>
                  </a:lnTo>
                  <a:close/>
                </a:path>
              </a:pathLst>
            </a:custGeom>
            <a:noFill/>
            <a:ln w="254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1FCBA504-295F-4876-A8FF-37C4F4329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84" y="3276286"/>
            <a:ext cx="447555" cy="421568"/>
          </a:xfrm>
          <a:prstGeom prst="rect">
            <a:avLst/>
          </a:prstGeom>
        </p:spPr>
      </p:pic>
      <p:pic>
        <p:nvPicPr>
          <p:cNvPr id="43" name="Picture 3">
            <a:extLst>
              <a:ext uri="{FF2B5EF4-FFF2-40B4-BE49-F238E27FC236}">
                <a16:creationId xmlns:a16="http://schemas.microsoft.com/office/drawing/2014/main" id="{40FDDCEA-E001-40CC-924E-41460267A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635" y="2839898"/>
            <a:ext cx="447555" cy="421568"/>
          </a:xfrm>
          <a:prstGeom prst="rect">
            <a:avLst/>
          </a:prstGeom>
        </p:spPr>
      </p:pic>
      <p:pic>
        <p:nvPicPr>
          <p:cNvPr id="44" name="Picture 3">
            <a:extLst>
              <a:ext uri="{FF2B5EF4-FFF2-40B4-BE49-F238E27FC236}">
                <a16:creationId xmlns:a16="http://schemas.microsoft.com/office/drawing/2014/main" id="{6398A584-74F9-4943-A1A5-A415AE19A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635" y="3842654"/>
            <a:ext cx="447555" cy="421568"/>
          </a:xfrm>
          <a:prstGeom prst="rect">
            <a:avLst/>
          </a:prstGeom>
        </p:spPr>
      </p:pic>
      <p:pic>
        <p:nvPicPr>
          <p:cNvPr id="45" name="Picture 3">
            <a:extLst>
              <a:ext uri="{FF2B5EF4-FFF2-40B4-BE49-F238E27FC236}">
                <a16:creationId xmlns:a16="http://schemas.microsoft.com/office/drawing/2014/main" id="{BE8BA9EA-0AA8-494E-B3E7-DBA72F9F0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634" y="4912925"/>
            <a:ext cx="447555" cy="421568"/>
          </a:xfrm>
          <a:prstGeom prst="rect">
            <a:avLst/>
          </a:prstGeom>
        </p:spPr>
      </p:pic>
      <p:pic>
        <p:nvPicPr>
          <p:cNvPr id="46" name="Picture 3">
            <a:extLst>
              <a:ext uri="{FF2B5EF4-FFF2-40B4-BE49-F238E27FC236}">
                <a16:creationId xmlns:a16="http://schemas.microsoft.com/office/drawing/2014/main" id="{D4F51F9A-42F9-4C18-AB45-9B2B5A569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186" y="3326621"/>
            <a:ext cx="447555" cy="421568"/>
          </a:xfrm>
          <a:prstGeom prst="rect">
            <a:avLst/>
          </a:prstGeom>
        </p:spPr>
      </p:pic>
      <p:pic>
        <p:nvPicPr>
          <p:cNvPr id="47" name="Picture 3">
            <a:extLst>
              <a:ext uri="{FF2B5EF4-FFF2-40B4-BE49-F238E27FC236}">
                <a16:creationId xmlns:a16="http://schemas.microsoft.com/office/drawing/2014/main" id="{7DFCB4AD-933B-4FB0-A9CD-4CF956EFF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186" y="1850173"/>
            <a:ext cx="447555" cy="42156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122F7447-64E5-4A3C-9966-73EC1DB58C6C}"/>
              </a:ext>
            </a:extLst>
          </p:cNvPr>
          <p:cNvGrpSpPr/>
          <p:nvPr/>
        </p:nvGrpSpPr>
        <p:grpSpPr>
          <a:xfrm>
            <a:off x="8301213" y="5543723"/>
            <a:ext cx="2980944" cy="811504"/>
            <a:chOff x="324701" y="5995047"/>
            <a:chExt cx="2980944" cy="81150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B81B65C-7C39-443B-86EF-F4728A1A845C}"/>
                </a:ext>
              </a:extLst>
            </p:cNvPr>
            <p:cNvSpPr/>
            <p:nvPr/>
          </p:nvSpPr>
          <p:spPr bwMode="auto">
            <a:xfrm>
              <a:off x="324701" y="5995047"/>
              <a:ext cx="2980944" cy="81150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822960" tIns="91440" rIns="182880" bIns="9144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932472" fontAlgn="base">
                <a:lnSpc>
                  <a:spcPct val="97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+mj-lt"/>
                </a:rPr>
                <a:t>Transition Exams Available:</a:t>
              </a:r>
            </a:p>
            <a:p>
              <a:pPr defTabSz="932472" fontAlgn="base">
                <a:lnSpc>
                  <a:spcPct val="97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+mj-lt"/>
                </a:rPr>
                <a:t>70-532 – take AZ-202</a:t>
              </a:r>
            </a:p>
            <a:p>
              <a:pPr defTabSz="932472" fontAlgn="base">
                <a:lnSpc>
                  <a:spcPct val="97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+mj-lt"/>
                </a:rPr>
                <a:t>70-533 – take AZ-102</a:t>
              </a:r>
            </a:p>
            <a:p>
              <a:pPr defTabSz="932472" fontAlgn="base">
                <a:lnSpc>
                  <a:spcPct val="97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+mj-lt"/>
                </a:rPr>
                <a:t>70-535 – take AZ-302 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ABFEA07-6D65-4BA0-8074-D1DF9EBA3ED8}"/>
                </a:ext>
              </a:extLst>
            </p:cNvPr>
            <p:cNvGrpSpPr/>
            <p:nvPr/>
          </p:nvGrpSpPr>
          <p:grpSpPr>
            <a:xfrm>
              <a:off x="513941" y="6214857"/>
              <a:ext cx="477345" cy="398781"/>
              <a:chOff x="481153" y="6191294"/>
              <a:chExt cx="477345" cy="398781"/>
            </a:xfrm>
          </p:grpSpPr>
          <p:sp>
            <p:nvSpPr>
              <p:cNvPr id="55" name="arrow">
                <a:extLst>
                  <a:ext uri="{FF2B5EF4-FFF2-40B4-BE49-F238E27FC236}">
                    <a16:creationId xmlns:a16="http://schemas.microsoft.com/office/drawing/2014/main" id="{27FFBBCB-01FE-4C5A-958C-F4254E8A8DD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45818" y="6269982"/>
                <a:ext cx="312680" cy="288529"/>
              </a:xfrm>
              <a:custGeom>
                <a:avLst/>
                <a:gdLst>
                  <a:gd name="T0" fmla="*/ 133 w 246"/>
                  <a:gd name="T1" fmla="*/ 0 h 227"/>
                  <a:gd name="T2" fmla="*/ 246 w 246"/>
                  <a:gd name="T3" fmla="*/ 113 h 227"/>
                  <a:gd name="T4" fmla="*/ 133 w 246"/>
                  <a:gd name="T5" fmla="*/ 227 h 227"/>
                  <a:gd name="T6" fmla="*/ 246 w 246"/>
                  <a:gd name="T7" fmla="*/ 113 h 227"/>
                  <a:gd name="T8" fmla="*/ 0 w 246"/>
                  <a:gd name="T9" fmla="*/ 1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227">
                    <a:moveTo>
                      <a:pt x="133" y="0"/>
                    </a:moveTo>
                    <a:lnTo>
                      <a:pt x="246" y="113"/>
                    </a:lnTo>
                    <a:lnTo>
                      <a:pt x="133" y="227"/>
                    </a:lnTo>
                    <a:moveTo>
                      <a:pt x="246" y="113"/>
                    </a:moveTo>
                    <a:lnTo>
                      <a:pt x="0" y="113"/>
                    </a:lnTo>
                  </a:path>
                </a:pathLst>
              </a:custGeom>
              <a:noFill/>
              <a:ln w="15875" cap="sq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B479DD3-55BD-44D5-BDD6-E885CE4C22F5}"/>
                  </a:ext>
                </a:extLst>
              </p:cNvPr>
              <p:cNvSpPr/>
              <p:nvPr/>
            </p:nvSpPr>
            <p:spPr bwMode="auto">
              <a:xfrm rot="1012191">
                <a:off x="636379" y="6248699"/>
                <a:ext cx="127506" cy="3413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960" tIns="91440" rIns="182880" bIns="9144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defTabSz="932472" fontAlgn="base">
                  <a:lnSpc>
                    <a:spcPct val="97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>
                  <a:gradFill>
                    <a:gsLst>
                      <a:gs pos="100000">
                        <a:srgbClr val="FFFFFF"/>
                      </a:gs>
                      <a:gs pos="0">
                        <a:srgbClr val="FFFFFF"/>
                      </a:gs>
                    </a:gsLst>
                    <a:lin ang="5400000" scaled="0"/>
                  </a:gradFill>
                  <a:latin typeface="+mj-lt"/>
                </a:endParaRPr>
              </a:p>
            </p:txBody>
          </p:sp>
          <p:sp>
            <p:nvSpPr>
              <p:cNvPr id="57" name="pencil">
                <a:extLst>
                  <a:ext uri="{FF2B5EF4-FFF2-40B4-BE49-F238E27FC236}">
                    <a16:creationId xmlns:a16="http://schemas.microsoft.com/office/drawing/2014/main" id="{9AC94DAF-DECF-4DD0-98D1-D1154AAFB1D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rot="20019126">
                <a:off x="481153" y="6191294"/>
                <a:ext cx="365760" cy="365760"/>
              </a:xfrm>
              <a:custGeom>
                <a:avLst/>
                <a:gdLst>
                  <a:gd name="T0" fmla="*/ 94 w 334"/>
                  <a:gd name="T1" fmla="*/ 310 h 335"/>
                  <a:gd name="T2" fmla="*/ 0 w 334"/>
                  <a:gd name="T3" fmla="*/ 335 h 335"/>
                  <a:gd name="T4" fmla="*/ 24 w 334"/>
                  <a:gd name="T5" fmla="*/ 243 h 335"/>
                  <a:gd name="T6" fmla="*/ 249 w 334"/>
                  <a:gd name="T7" fmla="*/ 18 h 335"/>
                  <a:gd name="T8" fmla="*/ 316 w 334"/>
                  <a:gd name="T9" fmla="*/ 18 h 335"/>
                  <a:gd name="T10" fmla="*/ 316 w 334"/>
                  <a:gd name="T11" fmla="*/ 85 h 335"/>
                  <a:gd name="T12" fmla="*/ 94 w 334"/>
                  <a:gd name="T13" fmla="*/ 310 h 335"/>
                  <a:gd name="T14" fmla="*/ 232 w 334"/>
                  <a:gd name="T15" fmla="*/ 35 h 335"/>
                  <a:gd name="T16" fmla="*/ 300 w 334"/>
                  <a:gd name="T17" fmla="*/ 102 h 335"/>
                  <a:gd name="T18" fmla="*/ 94 w 334"/>
                  <a:gd name="T19" fmla="*/ 310 h 335"/>
                  <a:gd name="T20" fmla="*/ 74 w 334"/>
                  <a:gd name="T21" fmla="*/ 260 h 335"/>
                  <a:gd name="T22" fmla="*/ 24 w 334"/>
                  <a:gd name="T23" fmla="*/ 243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4" h="335">
                    <a:moveTo>
                      <a:pt x="94" y="310"/>
                    </a:moveTo>
                    <a:cubicBezTo>
                      <a:pt x="0" y="335"/>
                      <a:pt x="0" y="335"/>
                      <a:pt x="0" y="335"/>
                    </a:cubicBezTo>
                    <a:cubicBezTo>
                      <a:pt x="24" y="243"/>
                      <a:pt x="24" y="243"/>
                      <a:pt x="24" y="243"/>
                    </a:cubicBezTo>
                    <a:cubicBezTo>
                      <a:pt x="249" y="18"/>
                      <a:pt x="249" y="18"/>
                      <a:pt x="249" y="18"/>
                    </a:cubicBezTo>
                    <a:cubicBezTo>
                      <a:pt x="268" y="0"/>
                      <a:pt x="298" y="0"/>
                      <a:pt x="316" y="18"/>
                    </a:cubicBezTo>
                    <a:cubicBezTo>
                      <a:pt x="334" y="36"/>
                      <a:pt x="334" y="66"/>
                      <a:pt x="316" y="85"/>
                    </a:cubicBezTo>
                    <a:lnTo>
                      <a:pt x="94" y="310"/>
                    </a:lnTo>
                    <a:close/>
                    <a:moveTo>
                      <a:pt x="232" y="35"/>
                    </a:moveTo>
                    <a:cubicBezTo>
                      <a:pt x="300" y="102"/>
                      <a:pt x="300" y="102"/>
                      <a:pt x="300" y="102"/>
                    </a:cubicBezTo>
                    <a:moveTo>
                      <a:pt x="94" y="310"/>
                    </a:moveTo>
                    <a:cubicBezTo>
                      <a:pt x="94" y="310"/>
                      <a:pt x="98" y="287"/>
                      <a:pt x="74" y="260"/>
                    </a:cubicBezTo>
                    <a:cubicBezTo>
                      <a:pt x="50" y="233"/>
                      <a:pt x="24" y="243"/>
                      <a:pt x="24" y="243"/>
                    </a:cubicBezTo>
                  </a:path>
                </a:pathLst>
              </a:custGeom>
              <a:noFill/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0107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0" grpId="0" animBg="1"/>
      <p:bldP spid="93" grpId="0" animBg="1"/>
      <p:bldP spid="99" grpId="0" animBg="1"/>
      <p:bldP spid="49" grpId="0"/>
      <p:bldP spid="50" grpId="0"/>
      <p:bldP spid="51" grpId="0"/>
      <p:bldP spid="7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4200" y="457200"/>
            <a:ext cx="10960100" cy="433965"/>
          </a:xfrm>
        </p:spPr>
        <p:txBody>
          <a:bodyPr>
            <a:normAutofit fontScale="90000"/>
          </a:bodyPr>
          <a:lstStyle/>
          <a:p>
            <a:r>
              <a:rPr lang="en-US"/>
              <a:t>Exam basics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211CC76-7E69-4249-BC67-0018C96B3A2D}"/>
              </a:ext>
            </a:extLst>
          </p:cNvPr>
          <p:cNvGrpSpPr/>
          <p:nvPr/>
        </p:nvGrpSpPr>
        <p:grpSpPr>
          <a:xfrm>
            <a:off x="419100" y="1503921"/>
            <a:ext cx="2743200" cy="3532206"/>
            <a:chOff x="419100" y="1503921"/>
            <a:chExt cx="2743200" cy="35322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70C4FC-57C1-46F9-867C-BA15B94BA6A0}"/>
                </a:ext>
              </a:extLst>
            </p:cNvPr>
            <p:cNvSpPr txBox="1"/>
            <p:nvPr/>
          </p:nvSpPr>
          <p:spPr>
            <a:xfrm>
              <a:off x="419100" y="1783533"/>
              <a:ext cx="2743200" cy="3252594"/>
            </a:xfrm>
            <a:prstGeom prst="rect">
              <a:avLst/>
            </a:prstGeom>
            <a:solidFill>
              <a:schemeClr val="bg1"/>
            </a:solidFill>
            <a:ln w="19050" cap="flat">
              <a:noFill/>
              <a:prstDash val="solid"/>
              <a:miter/>
            </a:ln>
            <a:effectLst>
              <a:outerShdw blurRad="317500" dist="63500" dir="3000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182880" tIns="365760" rIns="182880" bIns="18288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>
                <a:defRPr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40-60 questions</a:t>
              </a:r>
            </a:p>
            <a:p>
              <a:pPr marL="228600" marR="0" lvl="1" indent="-22860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Some questions worth </a:t>
              </a:r>
              <a:b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more than 1 point</a:t>
              </a:r>
            </a:p>
            <a:p>
              <a:pPr marL="228600" marR="0" lvl="1" indent="-22860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Answer all the questions</a:t>
              </a:r>
            </a:p>
            <a:p>
              <a:pPr marL="685800" marR="0" lvl="2" indent="-22860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penalty for guessing</a:t>
              </a:r>
            </a:p>
            <a:p>
              <a:pPr marL="685800" marR="0" lvl="2" indent="-22860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Some questions cannot </a:t>
              </a:r>
              <a:br>
                <a:rPr kumimoji="0" lang="en-US" sz="1400" b="0" i="1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be skipped!</a:t>
              </a:r>
            </a:p>
            <a:p>
              <a:pPr marL="228600" marR="0" lvl="1" indent="-22860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Mark items for review </a:t>
              </a:r>
              <a:b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if you’re not sure of </a:t>
              </a:r>
              <a:b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answer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8D532DF-4724-4B05-ACD1-16DA1BAA5855}"/>
                </a:ext>
              </a:extLst>
            </p:cNvPr>
            <p:cNvGrpSpPr/>
            <p:nvPr/>
          </p:nvGrpSpPr>
          <p:grpSpPr>
            <a:xfrm>
              <a:off x="1516380" y="1503921"/>
              <a:ext cx="548640" cy="548640"/>
              <a:chOff x="9910568" y="-320861"/>
              <a:chExt cx="1129227" cy="112922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4030FF9-6D5D-4D45-8E7A-DB12D3DA5BE1}"/>
                  </a:ext>
                </a:extLst>
              </p:cNvPr>
              <p:cNvSpPr/>
              <p:nvPr/>
            </p:nvSpPr>
            <p:spPr bwMode="auto">
              <a:xfrm>
                <a:off x="9910568" y="-320861"/>
                <a:ext cx="1129227" cy="1129226"/>
              </a:xfrm>
              <a:prstGeom prst="ellipse">
                <a:avLst/>
              </a:prstGeom>
              <a:solidFill>
                <a:schemeClr val="bg1"/>
              </a:solidFill>
              <a:ln w="19050" cap="flat">
                <a:noFill/>
                <a:prstDash val="solid"/>
                <a:miter/>
              </a:ln>
              <a:effectLst>
                <a:outerShdw blurRad="127000" dist="508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" name="pencil">
                <a:extLst>
                  <a:ext uri="{FF2B5EF4-FFF2-40B4-BE49-F238E27FC236}">
                    <a16:creationId xmlns:a16="http://schemas.microsoft.com/office/drawing/2014/main" id="{47CBAC84-7B9E-4037-A193-C36978D017F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203826" y="-27603"/>
                <a:ext cx="542711" cy="542711"/>
              </a:xfrm>
              <a:custGeom>
                <a:avLst/>
                <a:gdLst>
                  <a:gd name="T0" fmla="*/ 94 w 334"/>
                  <a:gd name="T1" fmla="*/ 310 h 335"/>
                  <a:gd name="T2" fmla="*/ 0 w 334"/>
                  <a:gd name="T3" fmla="*/ 335 h 335"/>
                  <a:gd name="T4" fmla="*/ 24 w 334"/>
                  <a:gd name="T5" fmla="*/ 243 h 335"/>
                  <a:gd name="T6" fmla="*/ 249 w 334"/>
                  <a:gd name="T7" fmla="*/ 18 h 335"/>
                  <a:gd name="T8" fmla="*/ 316 w 334"/>
                  <a:gd name="T9" fmla="*/ 18 h 335"/>
                  <a:gd name="T10" fmla="*/ 316 w 334"/>
                  <a:gd name="T11" fmla="*/ 85 h 335"/>
                  <a:gd name="T12" fmla="*/ 94 w 334"/>
                  <a:gd name="T13" fmla="*/ 310 h 335"/>
                  <a:gd name="T14" fmla="*/ 232 w 334"/>
                  <a:gd name="T15" fmla="*/ 35 h 335"/>
                  <a:gd name="T16" fmla="*/ 300 w 334"/>
                  <a:gd name="T17" fmla="*/ 102 h 335"/>
                  <a:gd name="T18" fmla="*/ 94 w 334"/>
                  <a:gd name="T19" fmla="*/ 310 h 335"/>
                  <a:gd name="T20" fmla="*/ 74 w 334"/>
                  <a:gd name="T21" fmla="*/ 260 h 335"/>
                  <a:gd name="T22" fmla="*/ 24 w 334"/>
                  <a:gd name="T23" fmla="*/ 243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4" h="335">
                    <a:moveTo>
                      <a:pt x="94" y="310"/>
                    </a:moveTo>
                    <a:cubicBezTo>
                      <a:pt x="0" y="335"/>
                      <a:pt x="0" y="335"/>
                      <a:pt x="0" y="335"/>
                    </a:cubicBezTo>
                    <a:cubicBezTo>
                      <a:pt x="24" y="243"/>
                      <a:pt x="24" y="243"/>
                      <a:pt x="24" y="243"/>
                    </a:cubicBezTo>
                    <a:cubicBezTo>
                      <a:pt x="249" y="18"/>
                      <a:pt x="249" y="18"/>
                      <a:pt x="249" y="18"/>
                    </a:cubicBezTo>
                    <a:cubicBezTo>
                      <a:pt x="268" y="0"/>
                      <a:pt x="298" y="0"/>
                      <a:pt x="316" y="18"/>
                    </a:cubicBezTo>
                    <a:cubicBezTo>
                      <a:pt x="334" y="36"/>
                      <a:pt x="334" y="66"/>
                      <a:pt x="316" y="85"/>
                    </a:cubicBezTo>
                    <a:lnTo>
                      <a:pt x="94" y="310"/>
                    </a:lnTo>
                    <a:close/>
                    <a:moveTo>
                      <a:pt x="232" y="35"/>
                    </a:moveTo>
                    <a:cubicBezTo>
                      <a:pt x="300" y="102"/>
                      <a:pt x="300" y="102"/>
                      <a:pt x="300" y="102"/>
                    </a:cubicBezTo>
                    <a:moveTo>
                      <a:pt x="94" y="310"/>
                    </a:moveTo>
                    <a:cubicBezTo>
                      <a:pt x="94" y="310"/>
                      <a:pt x="98" y="287"/>
                      <a:pt x="74" y="260"/>
                    </a:cubicBezTo>
                    <a:cubicBezTo>
                      <a:pt x="50" y="233"/>
                      <a:pt x="24" y="243"/>
                      <a:pt x="24" y="243"/>
                    </a:cubicBezTo>
                  </a:path>
                </a:pathLst>
              </a:custGeom>
              <a:noFill/>
              <a:ln w="25400" cap="rnd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DF5029-E3C8-44FA-88B1-D392550B1EC9}"/>
              </a:ext>
            </a:extLst>
          </p:cNvPr>
          <p:cNvGrpSpPr/>
          <p:nvPr/>
        </p:nvGrpSpPr>
        <p:grpSpPr>
          <a:xfrm>
            <a:off x="3286921" y="1503921"/>
            <a:ext cx="2743200" cy="3554357"/>
            <a:chOff x="3304781" y="1503921"/>
            <a:chExt cx="2743200" cy="355435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070151-1CEA-4D4B-A23A-24A3EF37B106}"/>
                </a:ext>
              </a:extLst>
            </p:cNvPr>
            <p:cNvSpPr txBox="1"/>
            <p:nvPr/>
          </p:nvSpPr>
          <p:spPr>
            <a:xfrm>
              <a:off x="3304781" y="1783535"/>
              <a:ext cx="2743200" cy="3274743"/>
            </a:xfrm>
            <a:prstGeom prst="rect">
              <a:avLst/>
            </a:prstGeom>
            <a:solidFill>
              <a:schemeClr val="bg1"/>
            </a:solidFill>
            <a:ln w="19050" cap="flat">
              <a:noFill/>
              <a:prstDash val="solid"/>
              <a:miter/>
            </a:ln>
            <a:effectLst>
              <a:outerShdw blurRad="317500" dist="63500" dir="3000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182880" tIns="365760" rIns="182880" bIns="18288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>
                <a:defRPr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Plan for 180 minutes </a:t>
              </a:r>
            </a:p>
            <a:p>
              <a:pPr marL="285750" marR="0" lvl="0" indent="-285750" algn="l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150 minutes to </a:t>
              </a:r>
              <a:b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answer questions</a:t>
              </a:r>
            </a:p>
            <a:p>
              <a:pPr marL="285750" marR="0" lvl="0" indent="-285750" algn="l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30 minutes for </a:t>
              </a:r>
              <a:b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instructions, comments, score reporting, etc.</a:t>
              </a:r>
            </a:p>
            <a:p>
              <a:pPr marL="285750" marR="0" lvl="0" indent="-285750" algn="l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/>
              </a:pPr>
              <a:endParaRPr lang="en-US" sz="140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endParaRPr>
            </a:p>
            <a:p>
              <a:pPr marL="285750" marR="0" lvl="0" indent="-285750" algn="l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285750" marR="0" lvl="0" indent="-285750" algn="l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/>
              </a:pPr>
              <a:endParaRPr lang="en-US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endParaRPr>
            </a:p>
            <a:p>
              <a:pPr marL="285750" marR="0" lvl="0" indent="-285750" algn="l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285750" marR="0" lvl="0" indent="-285750" algn="l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285750" marR="0" lvl="0" indent="-285750" algn="l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05B609-BC77-4E6C-8D6E-1526B69839D4}"/>
                </a:ext>
              </a:extLst>
            </p:cNvPr>
            <p:cNvGrpSpPr/>
            <p:nvPr/>
          </p:nvGrpSpPr>
          <p:grpSpPr>
            <a:xfrm>
              <a:off x="4402061" y="1503921"/>
              <a:ext cx="548640" cy="548640"/>
              <a:chOff x="584200" y="3387076"/>
              <a:chExt cx="548640" cy="54864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1E0B8C3-2D95-4342-8954-F567A40B77EE}"/>
                  </a:ext>
                </a:extLst>
              </p:cNvPr>
              <p:cNvSpPr/>
              <p:nvPr/>
            </p:nvSpPr>
            <p:spPr bwMode="auto">
              <a:xfrm>
                <a:off x="584200" y="3387076"/>
                <a:ext cx="548640" cy="548640"/>
              </a:xfrm>
              <a:prstGeom prst="ellipse">
                <a:avLst/>
              </a:prstGeom>
              <a:solidFill>
                <a:schemeClr val="bg1"/>
              </a:solidFill>
              <a:ln w="19050" cap="flat">
                <a:noFill/>
                <a:prstDash val="solid"/>
                <a:miter/>
              </a:ln>
              <a:effectLst>
                <a:outerShdw blurRad="127000" dist="508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" name="DevUpdate_ECC5">
                <a:extLst>
                  <a:ext uri="{FF2B5EF4-FFF2-40B4-BE49-F238E27FC236}">
                    <a16:creationId xmlns:a16="http://schemas.microsoft.com/office/drawing/2014/main" id="{821D6A4E-79EF-454D-B61D-883F2898F67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05058" y="3503421"/>
                <a:ext cx="314503" cy="314877"/>
              </a:xfrm>
              <a:custGeom>
                <a:avLst/>
                <a:gdLst>
                  <a:gd name="T0" fmla="*/ 2500 w 3750"/>
                  <a:gd name="T1" fmla="*/ 2750 h 3750"/>
                  <a:gd name="T2" fmla="*/ 1750 w 3750"/>
                  <a:gd name="T3" fmla="*/ 2000 h 3750"/>
                  <a:gd name="T4" fmla="*/ 1750 w 3750"/>
                  <a:gd name="T5" fmla="*/ 875 h 3750"/>
                  <a:gd name="T6" fmla="*/ 2875 w 3750"/>
                  <a:gd name="T7" fmla="*/ 1250 h 3750"/>
                  <a:gd name="T8" fmla="*/ 3750 w 3750"/>
                  <a:gd name="T9" fmla="*/ 1250 h 3750"/>
                  <a:gd name="T10" fmla="*/ 3750 w 3750"/>
                  <a:gd name="T11" fmla="*/ 375 h 3750"/>
                  <a:gd name="T12" fmla="*/ 3641 w 3750"/>
                  <a:gd name="T13" fmla="*/ 1250 h 3750"/>
                  <a:gd name="T14" fmla="*/ 1875 w 3750"/>
                  <a:gd name="T15" fmla="*/ 0 h 3750"/>
                  <a:gd name="T16" fmla="*/ 0 w 3750"/>
                  <a:gd name="T17" fmla="*/ 1875 h 3750"/>
                  <a:gd name="T18" fmla="*/ 1875 w 3750"/>
                  <a:gd name="T19" fmla="*/ 3750 h 3750"/>
                  <a:gd name="T20" fmla="*/ 3681 w 3750"/>
                  <a:gd name="T21" fmla="*/ 2375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50" h="3750">
                    <a:moveTo>
                      <a:pt x="2500" y="2750"/>
                    </a:moveTo>
                    <a:cubicBezTo>
                      <a:pt x="1750" y="2000"/>
                      <a:pt x="1750" y="2000"/>
                      <a:pt x="1750" y="2000"/>
                    </a:cubicBezTo>
                    <a:cubicBezTo>
                      <a:pt x="1750" y="875"/>
                      <a:pt x="1750" y="875"/>
                      <a:pt x="1750" y="875"/>
                    </a:cubicBezTo>
                    <a:moveTo>
                      <a:pt x="2875" y="1250"/>
                    </a:moveTo>
                    <a:cubicBezTo>
                      <a:pt x="3750" y="1250"/>
                      <a:pt x="3750" y="1250"/>
                      <a:pt x="3750" y="1250"/>
                    </a:cubicBezTo>
                    <a:cubicBezTo>
                      <a:pt x="3750" y="375"/>
                      <a:pt x="3750" y="375"/>
                      <a:pt x="3750" y="375"/>
                    </a:cubicBezTo>
                    <a:moveTo>
                      <a:pt x="3641" y="1250"/>
                    </a:moveTo>
                    <a:cubicBezTo>
                      <a:pt x="3383" y="522"/>
                      <a:pt x="2691" y="0"/>
                      <a:pt x="1875" y="0"/>
                    </a:cubicBezTo>
                    <a:cubicBezTo>
                      <a:pt x="839" y="0"/>
                      <a:pt x="0" y="839"/>
                      <a:pt x="0" y="1875"/>
                    </a:cubicBezTo>
                    <a:cubicBezTo>
                      <a:pt x="0" y="2911"/>
                      <a:pt x="839" y="3750"/>
                      <a:pt x="1875" y="3750"/>
                    </a:cubicBezTo>
                    <a:cubicBezTo>
                      <a:pt x="2737" y="3750"/>
                      <a:pt x="3461" y="3167"/>
                      <a:pt x="3681" y="2375"/>
                    </a:cubicBezTo>
                  </a:path>
                </a:pathLst>
              </a:custGeom>
              <a:noFill/>
              <a:ln w="25400" cap="rnd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94C227-3507-4E9F-A287-263DE9D37E16}"/>
              </a:ext>
            </a:extLst>
          </p:cNvPr>
          <p:cNvGrpSpPr/>
          <p:nvPr/>
        </p:nvGrpSpPr>
        <p:grpSpPr>
          <a:xfrm>
            <a:off x="6154742" y="1503921"/>
            <a:ext cx="2743200" cy="3526375"/>
            <a:chOff x="6190462" y="1503921"/>
            <a:chExt cx="2743200" cy="35263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2EB82D-2245-4335-92C3-60E513BA3F60}"/>
                </a:ext>
              </a:extLst>
            </p:cNvPr>
            <p:cNvSpPr txBox="1"/>
            <p:nvPr/>
          </p:nvSpPr>
          <p:spPr>
            <a:xfrm>
              <a:off x="6190462" y="1777703"/>
              <a:ext cx="2743200" cy="3252593"/>
            </a:xfrm>
            <a:prstGeom prst="rect">
              <a:avLst/>
            </a:prstGeom>
            <a:solidFill>
              <a:schemeClr val="bg1"/>
            </a:solidFill>
            <a:ln w="19050" cap="flat">
              <a:noFill/>
              <a:prstDash val="solid"/>
              <a:miter/>
            </a:ln>
            <a:effectLst>
              <a:outerShdw blurRad="317500" dist="63500" dir="3000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182880" tIns="365760" rIns="91440" bIns="18288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>
                <a:defRPr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More than just multiple-choice questions!</a:t>
              </a:r>
            </a:p>
            <a:p>
              <a:pPr marL="171450" marR="0" lvl="0" indent="-171450" algn="l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Build list, hot area, active screen, drag and drop, etc.</a:t>
              </a:r>
            </a:p>
            <a:p>
              <a:pPr marL="171450" marR="0" lvl="0" indent="-171450" algn="l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Performance based </a:t>
              </a:r>
              <a:br>
                <a:rPr kumimoji="0" lang="en-US" sz="1400" b="0" i="1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coming soon!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6EF709D-0DF2-42D9-AFD4-2A67428E5E2B}"/>
                </a:ext>
              </a:extLst>
            </p:cNvPr>
            <p:cNvGrpSpPr/>
            <p:nvPr/>
          </p:nvGrpSpPr>
          <p:grpSpPr>
            <a:xfrm>
              <a:off x="7287742" y="1503921"/>
              <a:ext cx="548640" cy="548640"/>
              <a:chOff x="584200" y="4500769"/>
              <a:chExt cx="548640" cy="54864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D645816-2FCE-4502-AD7F-09E01BF23083}"/>
                  </a:ext>
                </a:extLst>
              </p:cNvPr>
              <p:cNvSpPr/>
              <p:nvPr/>
            </p:nvSpPr>
            <p:spPr bwMode="auto">
              <a:xfrm>
                <a:off x="584200" y="4500769"/>
                <a:ext cx="548640" cy="548640"/>
              </a:xfrm>
              <a:prstGeom prst="ellipse">
                <a:avLst/>
              </a:prstGeom>
              <a:solidFill>
                <a:schemeClr val="bg1"/>
              </a:solidFill>
              <a:ln w="19050" cap="flat">
                <a:noFill/>
                <a:prstDash val="solid"/>
                <a:miter/>
              </a:ln>
              <a:effectLst>
                <a:outerShdw blurRad="127000" dist="508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" name="BulletedList_E8FD">
                <a:extLst>
                  <a:ext uri="{FF2B5EF4-FFF2-40B4-BE49-F238E27FC236}">
                    <a16:creationId xmlns:a16="http://schemas.microsoft.com/office/drawing/2014/main" id="{4C5D812F-7C1B-47A8-9AA4-604092FEA80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88605" y="4666751"/>
                <a:ext cx="339829" cy="216675"/>
              </a:xfrm>
              <a:custGeom>
                <a:avLst/>
                <a:gdLst>
                  <a:gd name="T0" fmla="*/ 1321 w 7040"/>
                  <a:gd name="T1" fmla="*/ 0 h 3963"/>
                  <a:gd name="T2" fmla="*/ 7040 w 7040"/>
                  <a:gd name="T3" fmla="*/ 0 h 3963"/>
                  <a:gd name="T4" fmla="*/ 0 w 7040"/>
                  <a:gd name="T5" fmla="*/ 0 h 3963"/>
                  <a:gd name="T6" fmla="*/ 442 w 7040"/>
                  <a:gd name="T7" fmla="*/ 0 h 3963"/>
                  <a:gd name="T8" fmla="*/ 1321 w 7040"/>
                  <a:gd name="T9" fmla="*/ 1321 h 3963"/>
                  <a:gd name="T10" fmla="*/ 7040 w 7040"/>
                  <a:gd name="T11" fmla="*/ 1321 h 3963"/>
                  <a:gd name="T12" fmla="*/ 0 w 7040"/>
                  <a:gd name="T13" fmla="*/ 1321 h 3963"/>
                  <a:gd name="T14" fmla="*/ 442 w 7040"/>
                  <a:gd name="T15" fmla="*/ 1321 h 3963"/>
                  <a:gd name="T16" fmla="*/ 1321 w 7040"/>
                  <a:gd name="T17" fmla="*/ 2643 h 3963"/>
                  <a:gd name="T18" fmla="*/ 7040 w 7040"/>
                  <a:gd name="T19" fmla="*/ 2643 h 3963"/>
                  <a:gd name="T20" fmla="*/ 0 w 7040"/>
                  <a:gd name="T21" fmla="*/ 2643 h 3963"/>
                  <a:gd name="T22" fmla="*/ 442 w 7040"/>
                  <a:gd name="T23" fmla="*/ 2643 h 3963"/>
                  <a:gd name="T24" fmla="*/ 1321 w 7040"/>
                  <a:gd name="T25" fmla="*/ 3963 h 3963"/>
                  <a:gd name="T26" fmla="*/ 7040 w 7040"/>
                  <a:gd name="T27" fmla="*/ 3963 h 3963"/>
                  <a:gd name="T28" fmla="*/ 0 w 7040"/>
                  <a:gd name="T29" fmla="*/ 3963 h 3963"/>
                  <a:gd name="T30" fmla="*/ 442 w 7040"/>
                  <a:gd name="T31" fmla="*/ 3963 h 3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040" h="3963">
                    <a:moveTo>
                      <a:pt x="1321" y="0"/>
                    </a:moveTo>
                    <a:lnTo>
                      <a:pt x="7040" y="0"/>
                    </a:lnTo>
                    <a:moveTo>
                      <a:pt x="0" y="0"/>
                    </a:moveTo>
                    <a:lnTo>
                      <a:pt x="442" y="0"/>
                    </a:lnTo>
                    <a:moveTo>
                      <a:pt x="1321" y="1321"/>
                    </a:moveTo>
                    <a:lnTo>
                      <a:pt x="7040" y="1321"/>
                    </a:lnTo>
                    <a:moveTo>
                      <a:pt x="0" y="1321"/>
                    </a:moveTo>
                    <a:lnTo>
                      <a:pt x="442" y="1321"/>
                    </a:lnTo>
                    <a:moveTo>
                      <a:pt x="1321" y="2643"/>
                    </a:moveTo>
                    <a:lnTo>
                      <a:pt x="7040" y="2643"/>
                    </a:lnTo>
                    <a:moveTo>
                      <a:pt x="0" y="2643"/>
                    </a:moveTo>
                    <a:lnTo>
                      <a:pt x="442" y="2643"/>
                    </a:lnTo>
                    <a:moveTo>
                      <a:pt x="1321" y="3963"/>
                    </a:moveTo>
                    <a:lnTo>
                      <a:pt x="7040" y="3963"/>
                    </a:lnTo>
                    <a:moveTo>
                      <a:pt x="0" y="3963"/>
                    </a:moveTo>
                    <a:lnTo>
                      <a:pt x="442" y="3963"/>
                    </a:lnTo>
                  </a:path>
                </a:pathLst>
              </a:custGeom>
              <a:noFill/>
              <a:ln w="25400" cap="rnd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35D8F7-63CC-4EC6-8763-84F5FE3C6CF8}"/>
              </a:ext>
            </a:extLst>
          </p:cNvPr>
          <p:cNvGrpSpPr/>
          <p:nvPr/>
        </p:nvGrpSpPr>
        <p:grpSpPr>
          <a:xfrm>
            <a:off x="9022562" y="1503921"/>
            <a:ext cx="2743200" cy="3526375"/>
            <a:chOff x="9022562" y="1503921"/>
            <a:chExt cx="2743200" cy="363470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A90387-0D27-49BA-82C4-8591F5B425C5}"/>
                </a:ext>
              </a:extLst>
            </p:cNvPr>
            <p:cNvSpPr txBox="1"/>
            <p:nvPr/>
          </p:nvSpPr>
          <p:spPr>
            <a:xfrm>
              <a:off x="9022562" y="1777703"/>
              <a:ext cx="2743200" cy="3360920"/>
            </a:xfrm>
            <a:prstGeom prst="rect">
              <a:avLst/>
            </a:prstGeom>
            <a:solidFill>
              <a:schemeClr val="bg1"/>
            </a:solidFill>
            <a:ln w="19050" cap="flat">
              <a:noFill/>
              <a:prstDash val="solid"/>
              <a:miter/>
            </a:ln>
            <a:effectLst>
              <a:outerShdw blurRad="317500" dist="63500" dir="3000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182880" tIns="365760" rIns="45720" bIns="18288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>
                <a:defRPr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Case Studies</a:t>
              </a:r>
            </a:p>
            <a:p>
              <a:pPr marL="171450" marR="0" lvl="0" indent="-171450" algn="l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Detailed information on business and technical requirements; existing environment and other background you need to </a:t>
              </a:r>
              <a:b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solve problems</a:t>
              </a:r>
            </a:p>
            <a:p>
              <a:pPr marL="171450" marR="0" lvl="0" indent="-171450" algn="l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Requires you to understand </a:t>
              </a:r>
              <a:b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and integrate information across multiple sources, determine what’s important, and make the best decision</a:t>
              </a:r>
            </a:p>
            <a:p>
              <a:pPr marL="171450" marR="0" lvl="0" indent="-171450" algn="l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D4C27A2-1434-4C8A-87DC-5A12A2AEEE82}"/>
                </a:ext>
              </a:extLst>
            </p:cNvPr>
            <p:cNvGrpSpPr/>
            <p:nvPr/>
          </p:nvGrpSpPr>
          <p:grpSpPr>
            <a:xfrm>
              <a:off x="10119842" y="1503921"/>
              <a:ext cx="548640" cy="548640"/>
              <a:chOff x="584199" y="5340142"/>
              <a:chExt cx="548640" cy="54864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BEFE885-E1E3-4E8F-AF95-20BBB3FD519C}"/>
                  </a:ext>
                </a:extLst>
              </p:cNvPr>
              <p:cNvSpPr/>
              <p:nvPr/>
            </p:nvSpPr>
            <p:spPr bwMode="auto">
              <a:xfrm>
                <a:off x="584199" y="5340142"/>
                <a:ext cx="548640" cy="548640"/>
              </a:xfrm>
              <a:prstGeom prst="ellipse">
                <a:avLst/>
              </a:prstGeom>
              <a:solidFill>
                <a:schemeClr val="bg1"/>
              </a:solidFill>
              <a:ln w="19050" cap="flat">
                <a:noFill/>
                <a:prstDash val="solid"/>
                <a:miter/>
              </a:ln>
              <a:effectLst>
                <a:outerShdw blurRad="127000" dist="508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" name="building_8">
                <a:extLst>
                  <a:ext uri="{FF2B5EF4-FFF2-40B4-BE49-F238E27FC236}">
                    <a16:creationId xmlns:a16="http://schemas.microsoft.com/office/drawing/2014/main" id="{A2ACDCF0-14D3-402A-871C-C9E0B1BF1A0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94999" y="5415597"/>
                <a:ext cx="336772" cy="365760"/>
              </a:xfrm>
              <a:custGeom>
                <a:avLst/>
                <a:gdLst>
                  <a:gd name="T0" fmla="*/ 299 w 395"/>
                  <a:gd name="T1" fmla="*/ 151 h 429"/>
                  <a:gd name="T2" fmla="*/ 299 w 395"/>
                  <a:gd name="T3" fmla="*/ 429 h 429"/>
                  <a:gd name="T4" fmla="*/ 242 w 395"/>
                  <a:gd name="T5" fmla="*/ 429 h 429"/>
                  <a:gd name="T6" fmla="*/ 242 w 395"/>
                  <a:gd name="T7" fmla="*/ 333 h 429"/>
                  <a:gd name="T8" fmla="*/ 181 w 395"/>
                  <a:gd name="T9" fmla="*/ 333 h 429"/>
                  <a:gd name="T10" fmla="*/ 181 w 395"/>
                  <a:gd name="T11" fmla="*/ 429 h 429"/>
                  <a:gd name="T12" fmla="*/ 121 w 395"/>
                  <a:gd name="T13" fmla="*/ 429 h 429"/>
                  <a:gd name="T14" fmla="*/ 121 w 395"/>
                  <a:gd name="T15" fmla="*/ 151 h 429"/>
                  <a:gd name="T16" fmla="*/ 211 w 395"/>
                  <a:gd name="T17" fmla="*/ 151 h 429"/>
                  <a:gd name="T18" fmla="*/ 299 w 395"/>
                  <a:gd name="T19" fmla="*/ 151 h 429"/>
                  <a:gd name="T20" fmla="*/ 211 w 395"/>
                  <a:gd name="T21" fmla="*/ 151 h 429"/>
                  <a:gd name="T22" fmla="*/ 211 w 395"/>
                  <a:gd name="T23" fmla="*/ 92 h 429"/>
                  <a:gd name="T24" fmla="*/ 0 w 395"/>
                  <a:gd name="T25" fmla="*/ 92 h 429"/>
                  <a:gd name="T26" fmla="*/ 0 w 395"/>
                  <a:gd name="T27" fmla="*/ 429 h 429"/>
                  <a:gd name="T28" fmla="*/ 395 w 395"/>
                  <a:gd name="T29" fmla="*/ 429 h 429"/>
                  <a:gd name="T30" fmla="*/ 395 w 395"/>
                  <a:gd name="T31" fmla="*/ 123 h 429"/>
                  <a:gd name="T32" fmla="*/ 268 w 395"/>
                  <a:gd name="T33" fmla="*/ 0 h 429"/>
                  <a:gd name="T34" fmla="*/ 268 w 395"/>
                  <a:gd name="T35" fmla="*/ 151 h 429"/>
                  <a:gd name="T36" fmla="*/ 62 w 395"/>
                  <a:gd name="T37" fmla="*/ 151 h 429"/>
                  <a:gd name="T38" fmla="*/ 56 w 395"/>
                  <a:gd name="T39" fmla="*/ 151 h 429"/>
                  <a:gd name="T40" fmla="*/ 56 w 395"/>
                  <a:gd name="T41" fmla="*/ 155 h 429"/>
                  <a:gd name="T42" fmla="*/ 62 w 395"/>
                  <a:gd name="T43" fmla="*/ 155 h 429"/>
                  <a:gd name="T44" fmla="*/ 62 w 395"/>
                  <a:gd name="T45" fmla="*/ 151 h 429"/>
                  <a:gd name="T46" fmla="*/ 62 w 395"/>
                  <a:gd name="T47" fmla="*/ 211 h 429"/>
                  <a:gd name="T48" fmla="*/ 56 w 395"/>
                  <a:gd name="T49" fmla="*/ 211 h 429"/>
                  <a:gd name="T50" fmla="*/ 56 w 395"/>
                  <a:gd name="T51" fmla="*/ 217 h 429"/>
                  <a:gd name="T52" fmla="*/ 62 w 395"/>
                  <a:gd name="T53" fmla="*/ 217 h 429"/>
                  <a:gd name="T54" fmla="*/ 62 w 395"/>
                  <a:gd name="T55" fmla="*/ 211 h 429"/>
                  <a:gd name="T56" fmla="*/ 62 w 395"/>
                  <a:gd name="T57" fmla="*/ 271 h 429"/>
                  <a:gd name="T58" fmla="*/ 56 w 395"/>
                  <a:gd name="T59" fmla="*/ 271 h 429"/>
                  <a:gd name="T60" fmla="*/ 56 w 395"/>
                  <a:gd name="T61" fmla="*/ 277 h 429"/>
                  <a:gd name="T62" fmla="*/ 62 w 395"/>
                  <a:gd name="T63" fmla="*/ 277 h 429"/>
                  <a:gd name="T64" fmla="*/ 62 w 395"/>
                  <a:gd name="T65" fmla="*/ 271 h 429"/>
                  <a:gd name="T66" fmla="*/ 62 w 395"/>
                  <a:gd name="T67" fmla="*/ 332 h 429"/>
                  <a:gd name="T68" fmla="*/ 56 w 395"/>
                  <a:gd name="T69" fmla="*/ 332 h 429"/>
                  <a:gd name="T70" fmla="*/ 56 w 395"/>
                  <a:gd name="T71" fmla="*/ 337 h 429"/>
                  <a:gd name="T72" fmla="*/ 62 w 395"/>
                  <a:gd name="T73" fmla="*/ 337 h 429"/>
                  <a:gd name="T74" fmla="*/ 62 w 395"/>
                  <a:gd name="T75" fmla="*/ 332 h 429"/>
                  <a:gd name="T76" fmla="*/ 62 w 395"/>
                  <a:gd name="T77" fmla="*/ 392 h 429"/>
                  <a:gd name="T78" fmla="*/ 56 w 395"/>
                  <a:gd name="T79" fmla="*/ 392 h 429"/>
                  <a:gd name="T80" fmla="*/ 56 w 395"/>
                  <a:gd name="T81" fmla="*/ 397 h 429"/>
                  <a:gd name="T82" fmla="*/ 62 w 395"/>
                  <a:gd name="T83" fmla="*/ 397 h 429"/>
                  <a:gd name="T84" fmla="*/ 62 w 395"/>
                  <a:gd name="T85" fmla="*/ 392 h 429"/>
                  <a:gd name="T86" fmla="*/ 182 w 395"/>
                  <a:gd name="T87" fmla="*/ 211 h 429"/>
                  <a:gd name="T88" fmla="*/ 177 w 395"/>
                  <a:gd name="T89" fmla="*/ 211 h 429"/>
                  <a:gd name="T90" fmla="*/ 177 w 395"/>
                  <a:gd name="T91" fmla="*/ 217 h 429"/>
                  <a:gd name="T92" fmla="*/ 182 w 395"/>
                  <a:gd name="T93" fmla="*/ 217 h 429"/>
                  <a:gd name="T94" fmla="*/ 182 w 395"/>
                  <a:gd name="T95" fmla="*/ 211 h 429"/>
                  <a:gd name="T96" fmla="*/ 182 w 395"/>
                  <a:gd name="T97" fmla="*/ 273 h 429"/>
                  <a:gd name="T98" fmla="*/ 177 w 395"/>
                  <a:gd name="T99" fmla="*/ 273 h 429"/>
                  <a:gd name="T100" fmla="*/ 177 w 395"/>
                  <a:gd name="T101" fmla="*/ 277 h 429"/>
                  <a:gd name="T102" fmla="*/ 182 w 395"/>
                  <a:gd name="T103" fmla="*/ 277 h 429"/>
                  <a:gd name="T104" fmla="*/ 182 w 395"/>
                  <a:gd name="T105" fmla="*/ 273 h 429"/>
                  <a:gd name="T106" fmla="*/ 243 w 395"/>
                  <a:gd name="T107" fmla="*/ 211 h 429"/>
                  <a:gd name="T108" fmla="*/ 237 w 395"/>
                  <a:gd name="T109" fmla="*/ 211 h 429"/>
                  <a:gd name="T110" fmla="*/ 237 w 395"/>
                  <a:gd name="T111" fmla="*/ 217 h 429"/>
                  <a:gd name="T112" fmla="*/ 243 w 395"/>
                  <a:gd name="T113" fmla="*/ 217 h 429"/>
                  <a:gd name="T114" fmla="*/ 243 w 395"/>
                  <a:gd name="T115" fmla="*/ 211 h 429"/>
                  <a:gd name="T116" fmla="*/ 243 w 395"/>
                  <a:gd name="T117" fmla="*/ 273 h 429"/>
                  <a:gd name="T118" fmla="*/ 237 w 395"/>
                  <a:gd name="T119" fmla="*/ 273 h 429"/>
                  <a:gd name="T120" fmla="*/ 237 w 395"/>
                  <a:gd name="T121" fmla="*/ 277 h 429"/>
                  <a:gd name="T122" fmla="*/ 243 w 395"/>
                  <a:gd name="T123" fmla="*/ 277 h 429"/>
                  <a:gd name="T124" fmla="*/ 243 w 395"/>
                  <a:gd name="T125" fmla="*/ 273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95" h="429">
                    <a:moveTo>
                      <a:pt x="299" y="151"/>
                    </a:moveTo>
                    <a:lnTo>
                      <a:pt x="299" y="429"/>
                    </a:lnTo>
                    <a:lnTo>
                      <a:pt x="242" y="429"/>
                    </a:lnTo>
                    <a:lnTo>
                      <a:pt x="242" y="333"/>
                    </a:lnTo>
                    <a:lnTo>
                      <a:pt x="181" y="333"/>
                    </a:lnTo>
                    <a:lnTo>
                      <a:pt x="181" y="429"/>
                    </a:lnTo>
                    <a:lnTo>
                      <a:pt x="121" y="429"/>
                    </a:lnTo>
                    <a:lnTo>
                      <a:pt x="121" y="151"/>
                    </a:lnTo>
                    <a:lnTo>
                      <a:pt x="211" y="151"/>
                    </a:lnTo>
                    <a:lnTo>
                      <a:pt x="299" y="151"/>
                    </a:lnTo>
                    <a:moveTo>
                      <a:pt x="211" y="151"/>
                    </a:moveTo>
                    <a:lnTo>
                      <a:pt x="211" y="92"/>
                    </a:lnTo>
                    <a:lnTo>
                      <a:pt x="0" y="92"/>
                    </a:lnTo>
                    <a:lnTo>
                      <a:pt x="0" y="429"/>
                    </a:lnTo>
                    <a:moveTo>
                      <a:pt x="395" y="429"/>
                    </a:moveTo>
                    <a:lnTo>
                      <a:pt x="395" y="123"/>
                    </a:lnTo>
                    <a:lnTo>
                      <a:pt x="268" y="0"/>
                    </a:lnTo>
                    <a:lnTo>
                      <a:pt x="268" y="151"/>
                    </a:lnTo>
                    <a:moveTo>
                      <a:pt x="62" y="151"/>
                    </a:moveTo>
                    <a:lnTo>
                      <a:pt x="56" y="151"/>
                    </a:lnTo>
                    <a:lnTo>
                      <a:pt x="56" y="155"/>
                    </a:lnTo>
                    <a:lnTo>
                      <a:pt x="62" y="155"/>
                    </a:lnTo>
                    <a:lnTo>
                      <a:pt x="62" y="151"/>
                    </a:lnTo>
                    <a:moveTo>
                      <a:pt x="62" y="211"/>
                    </a:moveTo>
                    <a:lnTo>
                      <a:pt x="56" y="211"/>
                    </a:lnTo>
                    <a:lnTo>
                      <a:pt x="56" y="217"/>
                    </a:lnTo>
                    <a:lnTo>
                      <a:pt x="62" y="217"/>
                    </a:lnTo>
                    <a:lnTo>
                      <a:pt x="62" y="211"/>
                    </a:lnTo>
                    <a:moveTo>
                      <a:pt x="62" y="271"/>
                    </a:moveTo>
                    <a:lnTo>
                      <a:pt x="56" y="271"/>
                    </a:lnTo>
                    <a:lnTo>
                      <a:pt x="56" y="277"/>
                    </a:lnTo>
                    <a:lnTo>
                      <a:pt x="62" y="277"/>
                    </a:lnTo>
                    <a:lnTo>
                      <a:pt x="62" y="271"/>
                    </a:lnTo>
                    <a:moveTo>
                      <a:pt x="62" y="332"/>
                    </a:moveTo>
                    <a:lnTo>
                      <a:pt x="56" y="332"/>
                    </a:lnTo>
                    <a:lnTo>
                      <a:pt x="56" y="337"/>
                    </a:lnTo>
                    <a:lnTo>
                      <a:pt x="62" y="337"/>
                    </a:lnTo>
                    <a:lnTo>
                      <a:pt x="62" y="332"/>
                    </a:lnTo>
                    <a:moveTo>
                      <a:pt x="62" y="392"/>
                    </a:moveTo>
                    <a:lnTo>
                      <a:pt x="56" y="392"/>
                    </a:lnTo>
                    <a:lnTo>
                      <a:pt x="56" y="397"/>
                    </a:lnTo>
                    <a:lnTo>
                      <a:pt x="62" y="397"/>
                    </a:lnTo>
                    <a:lnTo>
                      <a:pt x="62" y="392"/>
                    </a:lnTo>
                    <a:moveTo>
                      <a:pt x="182" y="211"/>
                    </a:moveTo>
                    <a:lnTo>
                      <a:pt x="177" y="211"/>
                    </a:lnTo>
                    <a:lnTo>
                      <a:pt x="177" y="217"/>
                    </a:lnTo>
                    <a:lnTo>
                      <a:pt x="182" y="217"/>
                    </a:lnTo>
                    <a:lnTo>
                      <a:pt x="182" y="211"/>
                    </a:lnTo>
                    <a:moveTo>
                      <a:pt x="182" y="273"/>
                    </a:moveTo>
                    <a:lnTo>
                      <a:pt x="177" y="273"/>
                    </a:lnTo>
                    <a:lnTo>
                      <a:pt x="177" y="277"/>
                    </a:lnTo>
                    <a:lnTo>
                      <a:pt x="182" y="277"/>
                    </a:lnTo>
                    <a:lnTo>
                      <a:pt x="182" y="273"/>
                    </a:lnTo>
                    <a:moveTo>
                      <a:pt x="243" y="211"/>
                    </a:moveTo>
                    <a:lnTo>
                      <a:pt x="237" y="211"/>
                    </a:lnTo>
                    <a:lnTo>
                      <a:pt x="237" y="217"/>
                    </a:lnTo>
                    <a:lnTo>
                      <a:pt x="243" y="217"/>
                    </a:lnTo>
                    <a:lnTo>
                      <a:pt x="243" y="211"/>
                    </a:lnTo>
                    <a:moveTo>
                      <a:pt x="243" y="273"/>
                    </a:moveTo>
                    <a:lnTo>
                      <a:pt x="237" y="273"/>
                    </a:lnTo>
                    <a:lnTo>
                      <a:pt x="237" y="277"/>
                    </a:lnTo>
                    <a:lnTo>
                      <a:pt x="243" y="277"/>
                    </a:lnTo>
                    <a:lnTo>
                      <a:pt x="243" y="273"/>
                    </a:lnTo>
                  </a:path>
                </a:pathLst>
              </a:custGeom>
              <a:noFill/>
              <a:ln w="25400" cap="rnd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055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5.55112E-17 L -0.05092 -0.00069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4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45833E-6 5.55112E-17 L -0.05091 -0.00069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29167E-6 2.96296E-6 L -0.05091 -0.0007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4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6 4.81481E-6 L -0.05091 -0.0007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394</Words>
  <Application>Microsoft Office PowerPoint</Application>
  <PresentationFormat>Widescreen</PresentationFormat>
  <Paragraphs>99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Segoe UI</vt:lpstr>
      <vt:lpstr>Segoe UI Semibold</vt:lpstr>
      <vt:lpstr>Wingdings</vt:lpstr>
      <vt:lpstr>Office Theme</vt:lpstr>
      <vt:lpstr>Let’s Azure </vt:lpstr>
      <vt:lpstr>PowerPoint Presentation</vt:lpstr>
      <vt:lpstr>PowerPoint Presentation</vt:lpstr>
      <vt:lpstr>PowerPoint Presentation</vt:lpstr>
      <vt:lpstr>Mobile App to Manage Azure</vt:lpstr>
      <vt:lpstr>Let’s learn and get recognized</vt:lpstr>
      <vt:lpstr>Announcing 4 new Azure job role certifications and training</vt:lpstr>
      <vt:lpstr>Azure Apps and Infrastructure certifications</vt:lpstr>
      <vt:lpstr>Exam basics</vt:lpstr>
      <vt:lpstr>Introducing performance-based testing </vt:lpstr>
      <vt:lpstr>Exam scoring</vt:lpstr>
      <vt:lpstr>Exam question structure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Azure </dc:title>
  <dc:creator>Wriju Ghosh</dc:creator>
  <cp:lastModifiedBy>Wriju Ghosh</cp:lastModifiedBy>
  <cp:revision>1</cp:revision>
  <dcterms:created xsi:type="dcterms:W3CDTF">2019-03-30T03:34:27Z</dcterms:created>
  <dcterms:modified xsi:type="dcterms:W3CDTF">2019-03-30T05:14:50Z</dcterms:modified>
</cp:coreProperties>
</file>